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67" r:id="rId3"/>
    <p:sldId id="266" r:id="rId4"/>
    <p:sldId id="268" r:id="rId5"/>
    <p:sldId id="269" r:id="rId6"/>
    <p:sldId id="271" r:id="rId7"/>
    <p:sldId id="270" r:id="rId8"/>
    <p:sldId id="272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308"/>
    <a:srgbClr val="FA9901"/>
    <a:srgbClr val="E7511F"/>
    <a:srgbClr val="F9BD02"/>
    <a:srgbClr val="FFFE34"/>
    <a:srgbClr val="FD2710"/>
    <a:srgbClr val="A7184B"/>
    <a:srgbClr val="FFB71B"/>
    <a:srgbClr val="66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6"/>
    <p:restoredTop sz="94678"/>
  </p:normalViewPr>
  <p:slideViewPr>
    <p:cSldViewPr snapToGrid="0" snapToObjects="1" showGuides="1">
      <p:cViewPr varScale="1">
        <p:scale>
          <a:sx n="82" d="100"/>
          <a:sy n="82" d="100"/>
        </p:scale>
        <p:origin x="93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36C64-1431-4040-9EE3-E83CCABD519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29F16738-E789-421F-B93D-9583D7D2F1DC}">
      <dgm:prSet/>
      <dgm:spPr/>
      <dgm:t>
        <a:bodyPr/>
        <a:lstStyle/>
        <a:p>
          <a:pPr algn="l"/>
          <a:r>
            <a:rPr lang="es-CO" b="1" i="0" dirty="0">
              <a:latin typeface="Museo Sans 700" panose="02000000000000000000" pitchFamily="2" charset="77"/>
            </a:rPr>
            <a:t>Propuestas Ciudadanas</a:t>
          </a:r>
        </a:p>
      </dgm:t>
    </dgm:pt>
    <dgm:pt modelId="{C0ED9BEB-1903-410B-8BE4-FE51641EF41F}" type="parTrans" cxnId="{3680D111-7608-4756-8532-29D82BA8E45D}">
      <dgm:prSet/>
      <dgm:spPr/>
      <dgm:t>
        <a:bodyPr/>
        <a:lstStyle/>
        <a:p>
          <a:pPr algn="l"/>
          <a:endParaRPr lang="es-CO"/>
        </a:p>
      </dgm:t>
    </dgm:pt>
    <dgm:pt modelId="{FD3C84CC-CFD4-4C0A-A060-93665A624B8E}" type="sibTrans" cxnId="{3680D111-7608-4756-8532-29D82BA8E45D}">
      <dgm:prSet/>
      <dgm:spPr/>
      <dgm:t>
        <a:bodyPr/>
        <a:lstStyle/>
        <a:p>
          <a:pPr algn="l"/>
          <a:endParaRPr lang="es-CO"/>
        </a:p>
      </dgm:t>
    </dgm:pt>
    <dgm:pt modelId="{D8B848E0-2D78-4AB3-A21B-E992DA151D98}">
      <dgm:prSet custT="1"/>
      <dgm:spPr/>
      <dgm:t>
        <a:bodyPr/>
        <a:lstStyle/>
        <a:p>
          <a:pPr algn="l"/>
          <a:r>
            <a:rPr lang="es-CO" sz="2000" b="0" i="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rPr>
            <a:t>Título</a:t>
          </a:r>
        </a:p>
      </dgm:t>
    </dgm:pt>
    <dgm:pt modelId="{CCD08B01-471E-4998-AA06-2DF10A1FEAB9}" type="parTrans" cxnId="{84811226-539D-4B2A-B263-4D755AB246EF}">
      <dgm:prSet/>
      <dgm:spPr/>
      <dgm:t>
        <a:bodyPr/>
        <a:lstStyle/>
        <a:p>
          <a:pPr algn="l"/>
          <a:endParaRPr lang="es-CO"/>
        </a:p>
      </dgm:t>
    </dgm:pt>
    <dgm:pt modelId="{253EE24B-F1F3-4409-898B-E238B070C862}" type="sibTrans" cxnId="{84811226-539D-4B2A-B263-4D755AB246EF}">
      <dgm:prSet/>
      <dgm:spPr/>
      <dgm:t>
        <a:bodyPr/>
        <a:lstStyle/>
        <a:p>
          <a:pPr algn="l"/>
          <a:endParaRPr lang="es-CO"/>
        </a:p>
      </dgm:t>
    </dgm:pt>
    <dgm:pt modelId="{BA2C8AD9-E33C-4ED3-B5D1-48E9BC085216}">
      <dgm:prSet custT="1"/>
      <dgm:spPr/>
      <dgm:t>
        <a:bodyPr/>
        <a:lstStyle/>
        <a:p>
          <a:pPr algn="l"/>
          <a:r>
            <a:rPr lang="es-CO" sz="2000" b="0" i="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rPr>
            <a:t>Descripción General</a:t>
          </a:r>
        </a:p>
      </dgm:t>
    </dgm:pt>
    <dgm:pt modelId="{F813A9C5-A47A-4644-8127-A1AFD38C0859}" type="parTrans" cxnId="{D36077AD-A81A-4B0D-B8DA-9BC121F68B58}">
      <dgm:prSet/>
      <dgm:spPr/>
      <dgm:t>
        <a:bodyPr/>
        <a:lstStyle/>
        <a:p>
          <a:pPr algn="l"/>
          <a:endParaRPr lang="es-CO"/>
        </a:p>
      </dgm:t>
    </dgm:pt>
    <dgm:pt modelId="{C1B8F4A6-C28A-4150-A866-BA4823EB8CF3}" type="sibTrans" cxnId="{D36077AD-A81A-4B0D-B8DA-9BC121F68B58}">
      <dgm:prSet/>
      <dgm:spPr/>
      <dgm:t>
        <a:bodyPr/>
        <a:lstStyle/>
        <a:p>
          <a:pPr algn="l"/>
          <a:endParaRPr lang="es-CO"/>
        </a:p>
      </dgm:t>
    </dgm:pt>
    <dgm:pt modelId="{DD9B8C0B-36FA-42AA-A55C-16F1347445E5}">
      <dgm:prSet custT="1"/>
      <dgm:spPr/>
      <dgm:t>
        <a:bodyPr/>
        <a:lstStyle/>
        <a:p>
          <a:pPr algn="l"/>
          <a:r>
            <a:rPr lang="es-CO" sz="2000" b="0" i="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rPr>
            <a:t>Actividades</a:t>
          </a:r>
        </a:p>
      </dgm:t>
    </dgm:pt>
    <dgm:pt modelId="{6E7CF194-222C-405D-AFC7-B3304CB23EB2}" type="parTrans" cxnId="{9683A0D7-A516-4ADF-AC56-0D1205A15AD9}">
      <dgm:prSet/>
      <dgm:spPr/>
      <dgm:t>
        <a:bodyPr/>
        <a:lstStyle/>
        <a:p>
          <a:pPr algn="l"/>
          <a:endParaRPr lang="es-CO"/>
        </a:p>
      </dgm:t>
    </dgm:pt>
    <dgm:pt modelId="{5E953197-8E9B-4158-93AF-15A19E63F1AF}" type="sibTrans" cxnId="{9683A0D7-A516-4ADF-AC56-0D1205A15AD9}">
      <dgm:prSet/>
      <dgm:spPr/>
      <dgm:t>
        <a:bodyPr/>
        <a:lstStyle/>
        <a:p>
          <a:pPr algn="l"/>
          <a:endParaRPr lang="es-CO"/>
        </a:p>
      </dgm:t>
    </dgm:pt>
    <dgm:pt modelId="{53CB79D2-795A-4512-95C1-40EC5D841068}">
      <dgm:prSet custT="1"/>
      <dgm:spPr/>
      <dgm:t>
        <a:bodyPr/>
        <a:lstStyle/>
        <a:p>
          <a:pPr algn="l"/>
          <a:r>
            <a:rPr lang="es-CO" sz="2000" b="0" i="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rPr>
            <a:t>Lugar de Ejecución</a:t>
          </a:r>
        </a:p>
      </dgm:t>
    </dgm:pt>
    <dgm:pt modelId="{11F8AE93-4037-4309-A8B1-FB392A4409D8}" type="parTrans" cxnId="{3CB3F5A4-A7F6-4FBB-AECC-5BED2C89CA65}">
      <dgm:prSet/>
      <dgm:spPr/>
      <dgm:t>
        <a:bodyPr/>
        <a:lstStyle/>
        <a:p>
          <a:pPr algn="l"/>
          <a:endParaRPr lang="es-CO"/>
        </a:p>
      </dgm:t>
    </dgm:pt>
    <dgm:pt modelId="{BE63C1B9-A29C-4D73-8D34-ACCA95746816}" type="sibTrans" cxnId="{3CB3F5A4-A7F6-4FBB-AECC-5BED2C89CA65}">
      <dgm:prSet/>
      <dgm:spPr/>
      <dgm:t>
        <a:bodyPr/>
        <a:lstStyle/>
        <a:p>
          <a:pPr algn="l"/>
          <a:endParaRPr lang="es-CO"/>
        </a:p>
      </dgm:t>
    </dgm:pt>
    <dgm:pt modelId="{C099A8BD-CBCB-4196-8620-63DC09434EBA}">
      <dgm:prSet custT="1"/>
      <dgm:spPr/>
      <dgm:t>
        <a:bodyPr/>
        <a:lstStyle/>
        <a:p>
          <a:pPr algn="l"/>
          <a:r>
            <a:rPr lang="es-ES" sz="2000" b="0" i="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rPr>
            <a:t>Enfoque poblacional (opcional)</a:t>
          </a:r>
          <a:endParaRPr lang="es-CO" sz="2000" b="0" i="0" dirty="0">
            <a:solidFill>
              <a:schemeClr val="bg2">
                <a:lumMod val="25000"/>
              </a:schemeClr>
            </a:solidFill>
            <a:latin typeface="Museo Sans 300" panose="02000000000000000000" pitchFamily="2" charset="77"/>
          </a:endParaRPr>
        </a:p>
      </dgm:t>
    </dgm:pt>
    <dgm:pt modelId="{0FACDB5A-50DC-4EBD-94C7-FFF825B04973}" type="parTrans" cxnId="{14100072-4D50-4B12-9FFA-ACF51183E040}">
      <dgm:prSet/>
      <dgm:spPr/>
      <dgm:t>
        <a:bodyPr/>
        <a:lstStyle/>
        <a:p>
          <a:endParaRPr lang="es-CO"/>
        </a:p>
      </dgm:t>
    </dgm:pt>
    <dgm:pt modelId="{EFE3CE29-4D3B-43E3-B670-E05D20AB834B}" type="sibTrans" cxnId="{14100072-4D50-4B12-9FFA-ACF51183E040}">
      <dgm:prSet/>
      <dgm:spPr/>
      <dgm:t>
        <a:bodyPr/>
        <a:lstStyle/>
        <a:p>
          <a:endParaRPr lang="es-CO"/>
        </a:p>
      </dgm:t>
    </dgm:pt>
    <dgm:pt modelId="{878A02A7-1C91-449B-BDAB-B059A59B1998}" type="pres">
      <dgm:prSet presAssocID="{26736C64-1431-4040-9EE3-E83CCABD519C}" presName="linear" presStyleCnt="0">
        <dgm:presLayoutVars>
          <dgm:dir/>
          <dgm:animLvl val="lvl"/>
          <dgm:resizeHandles val="exact"/>
        </dgm:presLayoutVars>
      </dgm:prSet>
      <dgm:spPr/>
    </dgm:pt>
    <dgm:pt modelId="{D5B8CE56-E8CE-4E4D-AF30-753897844B3B}" type="pres">
      <dgm:prSet presAssocID="{29F16738-E789-421F-B93D-9583D7D2F1DC}" presName="parentLin" presStyleCnt="0"/>
      <dgm:spPr/>
    </dgm:pt>
    <dgm:pt modelId="{112FE241-8F30-45C2-BE4A-370FEB78B391}" type="pres">
      <dgm:prSet presAssocID="{29F16738-E789-421F-B93D-9583D7D2F1DC}" presName="parentLeftMargin" presStyleLbl="node1" presStyleIdx="0" presStyleCnt="1"/>
      <dgm:spPr/>
    </dgm:pt>
    <dgm:pt modelId="{B3E93EE5-9611-4BDF-BA60-0BE475E77DBB}" type="pres">
      <dgm:prSet presAssocID="{29F16738-E789-421F-B93D-9583D7D2F1DC}" presName="parentText" presStyleLbl="node1" presStyleIdx="0" presStyleCnt="1" custLinFactX="-7392" custLinFactNeighborX="-100000" custLinFactNeighborY="-10105">
        <dgm:presLayoutVars>
          <dgm:chMax val="0"/>
          <dgm:bulletEnabled val="1"/>
        </dgm:presLayoutVars>
      </dgm:prSet>
      <dgm:spPr/>
    </dgm:pt>
    <dgm:pt modelId="{C8C2736D-2950-48AA-BAC5-740BC0393996}" type="pres">
      <dgm:prSet presAssocID="{29F16738-E789-421F-B93D-9583D7D2F1DC}" presName="negativeSpace" presStyleCnt="0"/>
      <dgm:spPr/>
    </dgm:pt>
    <dgm:pt modelId="{D35A3AD4-3A94-461E-91A6-6163960C5284}" type="pres">
      <dgm:prSet presAssocID="{29F16738-E789-421F-B93D-9583D7D2F1DC}" presName="childText" presStyleLbl="conFgAcc1" presStyleIdx="0" presStyleCnt="1" custLinFactNeighborX="-180" custLinFactNeighborY="-12910">
        <dgm:presLayoutVars>
          <dgm:bulletEnabled val="1"/>
        </dgm:presLayoutVars>
      </dgm:prSet>
      <dgm:spPr/>
    </dgm:pt>
  </dgm:ptLst>
  <dgm:cxnLst>
    <dgm:cxn modelId="{0404150A-BD2D-470A-A332-79302166EC9C}" type="presOf" srcId="{29F16738-E789-421F-B93D-9583D7D2F1DC}" destId="{112FE241-8F30-45C2-BE4A-370FEB78B391}" srcOrd="0" destOrd="0" presId="urn:microsoft.com/office/officeart/2005/8/layout/list1"/>
    <dgm:cxn modelId="{7A85840F-69AE-44BB-B37B-B2B96DF32E62}" type="presOf" srcId="{29F16738-E789-421F-B93D-9583D7D2F1DC}" destId="{B3E93EE5-9611-4BDF-BA60-0BE475E77DBB}" srcOrd="1" destOrd="0" presId="urn:microsoft.com/office/officeart/2005/8/layout/list1"/>
    <dgm:cxn modelId="{3680D111-7608-4756-8532-29D82BA8E45D}" srcId="{26736C64-1431-4040-9EE3-E83CCABD519C}" destId="{29F16738-E789-421F-B93D-9583D7D2F1DC}" srcOrd="0" destOrd="0" parTransId="{C0ED9BEB-1903-410B-8BE4-FE51641EF41F}" sibTransId="{FD3C84CC-CFD4-4C0A-A060-93665A624B8E}"/>
    <dgm:cxn modelId="{84811226-539D-4B2A-B263-4D755AB246EF}" srcId="{29F16738-E789-421F-B93D-9583D7D2F1DC}" destId="{D8B848E0-2D78-4AB3-A21B-E992DA151D98}" srcOrd="0" destOrd="0" parTransId="{CCD08B01-471E-4998-AA06-2DF10A1FEAB9}" sibTransId="{253EE24B-F1F3-4409-898B-E238B070C862}"/>
    <dgm:cxn modelId="{A71A3442-DD20-41AB-B5CB-BF888C225F08}" type="presOf" srcId="{53CB79D2-795A-4512-95C1-40EC5D841068}" destId="{D35A3AD4-3A94-461E-91A6-6163960C5284}" srcOrd="0" destOrd="3" presId="urn:microsoft.com/office/officeart/2005/8/layout/list1"/>
    <dgm:cxn modelId="{55AB9646-5C44-4CFA-A597-3AF1C1EF5452}" type="presOf" srcId="{D8B848E0-2D78-4AB3-A21B-E992DA151D98}" destId="{D35A3AD4-3A94-461E-91A6-6163960C5284}" srcOrd="0" destOrd="0" presId="urn:microsoft.com/office/officeart/2005/8/layout/list1"/>
    <dgm:cxn modelId="{18BDC667-116A-4494-8E2D-BCF21BC182D8}" type="presOf" srcId="{C099A8BD-CBCB-4196-8620-63DC09434EBA}" destId="{D35A3AD4-3A94-461E-91A6-6163960C5284}" srcOrd="0" destOrd="4" presId="urn:microsoft.com/office/officeart/2005/8/layout/list1"/>
    <dgm:cxn modelId="{14100072-4D50-4B12-9FFA-ACF51183E040}" srcId="{29F16738-E789-421F-B93D-9583D7D2F1DC}" destId="{C099A8BD-CBCB-4196-8620-63DC09434EBA}" srcOrd="4" destOrd="0" parTransId="{0FACDB5A-50DC-4EBD-94C7-FFF825B04973}" sibTransId="{EFE3CE29-4D3B-43E3-B670-E05D20AB834B}"/>
    <dgm:cxn modelId="{94D8DAA4-E1C2-41E0-A8A5-398A55E695AB}" type="presOf" srcId="{BA2C8AD9-E33C-4ED3-B5D1-48E9BC085216}" destId="{D35A3AD4-3A94-461E-91A6-6163960C5284}" srcOrd="0" destOrd="1" presId="urn:microsoft.com/office/officeart/2005/8/layout/list1"/>
    <dgm:cxn modelId="{3CB3F5A4-A7F6-4FBB-AECC-5BED2C89CA65}" srcId="{29F16738-E789-421F-B93D-9583D7D2F1DC}" destId="{53CB79D2-795A-4512-95C1-40EC5D841068}" srcOrd="3" destOrd="0" parTransId="{11F8AE93-4037-4309-A8B1-FB392A4409D8}" sibTransId="{BE63C1B9-A29C-4D73-8D34-ACCA95746816}"/>
    <dgm:cxn modelId="{D36077AD-A81A-4B0D-B8DA-9BC121F68B58}" srcId="{29F16738-E789-421F-B93D-9583D7D2F1DC}" destId="{BA2C8AD9-E33C-4ED3-B5D1-48E9BC085216}" srcOrd="1" destOrd="0" parTransId="{F813A9C5-A47A-4644-8127-A1AFD38C0859}" sibTransId="{C1B8F4A6-C28A-4150-A866-BA4823EB8CF3}"/>
    <dgm:cxn modelId="{BD8C62B9-D2FC-4C38-BBC4-308BC8B2980D}" type="presOf" srcId="{DD9B8C0B-36FA-42AA-A55C-16F1347445E5}" destId="{D35A3AD4-3A94-461E-91A6-6163960C5284}" srcOrd="0" destOrd="2" presId="urn:microsoft.com/office/officeart/2005/8/layout/list1"/>
    <dgm:cxn modelId="{9683A0D7-A516-4ADF-AC56-0D1205A15AD9}" srcId="{29F16738-E789-421F-B93D-9583D7D2F1DC}" destId="{DD9B8C0B-36FA-42AA-A55C-16F1347445E5}" srcOrd="2" destOrd="0" parTransId="{6E7CF194-222C-405D-AFC7-B3304CB23EB2}" sibTransId="{5E953197-8E9B-4158-93AF-15A19E63F1AF}"/>
    <dgm:cxn modelId="{D87DEFDA-2933-490F-BF84-EA51F0045C1B}" type="presOf" srcId="{26736C64-1431-4040-9EE3-E83CCABD519C}" destId="{878A02A7-1C91-449B-BDAB-B059A59B1998}" srcOrd="0" destOrd="0" presId="urn:microsoft.com/office/officeart/2005/8/layout/list1"/>
    <dgm:cxn modelId="{6E49DC66-DBD8-4862-8601-40038278532E}" type="presParOf" srcId="{878A02A7-1C91-449B-BDAB-B059A59B1998}" destId="{D5B8CE56-E8CE-4E4D-AF30-753897844B3B}" srcOrd="0" destOrd="0" presId="urn:microsoft.com/office/officeart/2005/8/layout/list1"/>
    <dgm:cxn modelId="{0371F599-3962-470B-B286-7FBD906D34F6}" type="presParOf" srcId="{D5B8CE56-E8CE-4E4D-AF30-753897844B3B}" destId="{112FE241-8F30-45C2-BE4A-370FEB78B391}" srcOrd="0" destOrd="0" presId="urn:microsoft.com/office/officeart/2005/8/layout/list1"/>
    <dgm:cxn modelId="{DBD9D2BD-1F1C-4702-8523-6AB8A3489E39}" type="presParOf" srcId="{D5B8CE56-E8CE-4E4D-AF30-753897844B3B}" destId="{B3E93EE5-9611-4BDF-BA60-0BE475E77DBB}" srcOrd="1" destOrd="0" presId="urn:microsoft.com/office/officeart/2005/8/layout/list1"/>
    <dgm:cxn modelId="{0166B49F-BBD0-4755-B7CB-2B4FB468E6D2}" type="presParOf" srcId="{878A02A7-1C91-449B-BDAB-B059A59B1998}" destId="{C8C2736D-2950-48AA-BAC5-740BC0393996}" srcOrd="1" destOrd="0" presId="urn:microsoft.com/office/officeart/2005/8/layout/list1"/>
    <dgm:cxn modelId="{1FAFAFE0-E79D-4A41-B1A7-36C1E9E715D5}" type="presParOf" srcId="{878A02A7-1C91-449B-BDAB-B059A59B1998}" destId="{D35A3AD4-3A94-461E-91A6-6163960C528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B5E19-768F-4213-B6B0-F1562E81B7B5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F2623FB3-B03F-47AD-9B1A-F15625555801}">
      <dgm:prSet phldrT="[Texto]" custT="1"/>
      <dgm:spPr>
        <a:solidFill>
          <a:srgbClr val="A7184B"/>
        </a:solidFill>
      </dgm:spPr>
      <dgm:t>
        <a:bodyPr/>
        <a:lstStyle/>
        <a:p>
          <a:r>
            <a:rPr lang="es-ES" sz="1600" dirty="0">
              <a:solidFill>
                <a:schemeClr val="bg1"/>
              </a:solidFill>
            </a:rPr>
            <a:t>Qué</a:t>
          </a:r>
          <a:endParaRPr lang="es-CO" sz="1600" dirty="0">
            <a:solidFill>
              <a:schemeClr val="bg1"/>
            </a:solidFill>
          </a:endParaRPr>
        </a:p>
      </dgm:t>
    </dgm:pt>
    <dgm:pt modelId="{BF789C67-D991-4500-8076-766C6E8028C3}" type="parTrans" cxnId="{B6A3FD68-2D30-4A67-BF9A-E3B88C57E476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D73CEB30-0BAF-47A0-95D6-50189843F8AC}" type="sibTrans" cxnId="{B6A3FD68-2D30-4A67-BF9A-E3B88C57E47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CO" sz="1100">
            <a:solidFill>
              <a:schemeClr val="bg1"/>
            </a:solidFill>
          </a:endParaRPr>
        </a:p>
      </dgm:t>
    </dgm:pt>
    <dgm:pt modelId="{5F8AF797-B86E-4D2D-A99F-9B23785B6311}">
      <dgm:prSet phldrT="[Texto]" custT="1"/>
      <dgm:spPr>
        <a:solidFill>
          <a:srgbClr val="FD2710"/>
        </a:solidFill>
      </dgm:spPr>
      <dgm:t>
        <a:bodyPr/>
        <a:lstStyle/>
        <a:p>
          <a:r>
            <a:rPr lang="es-ES" sz="1600" dirty="0">
              <a:solidFill>
                <a:schemeClr val="bg1"/>
              </a:solidFill>
            </a:rPr>
            <a:t>Cuánto (indicador)</a:t>
          </a:r>
          <a:endParaRPr lang="es-CO" sz="1600" dirty="0">
            <a:solidFill>
              <a:schemeClr val="bg1"/>
            </a:solidFill>
          </a:endParaRPr>
        </a:p>
      </dgm:t>
    </dgm:pt>
    <dgm:pt modelId="{BB327D55-2F71-48D4-85D5-052C0A975FFE}" type="parTrans" cxnId="{E5774753-AE11-4D14-B027-BAFEEE3EE8CC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A2D0D188-BA46-4A66-9D49-956AB34678A6}" type="sibTrans" cxnId="{E5774753-AE11-4D14-B027-BAFEEE3EE8CC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CO" sz="1100">
            <a:solidFill>
              <a:schemeClr val="bg1"/>
            </a:solidFill>
          </a:endParaRPr>
        </a:p>
      </dgm:t>
    </dgm:pt>
    <dgm:pt modelId="{B66DD21A-114C-484E-8379-E344D875582F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CO" sz="1600" dirty="0">
              <a:solidFill>
                <a:schemeClr val="bg1"/>
              </a:solidFill>
            </a:rPr>
            <a:t>Para qué</a:t>
          </a:r>
        </a:p>
      </dgm:t>
    </dgm:pt>
    <dgm:pt modelId="{924B6D8B-8B52-426A-9A58-4EE5474521B2}" type="parTrans" cxnId="{3CE3FB03-1D85-4AF3-926E-4DF8108EFB95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8616E991-B30A-42DF-8F54-3BA136D6F2D5}" type="sibTrans" cxnId="{3CE3FB03-1D85-4AF3-926E-4DF8108EFB95}">
      <dgm:prSet custT="1"/>
      <dgm:spPr>
        <a:solidFill>
          <a:srgbClr val="7030A0"/>
        </a:solidFill>
      </dgm:spPr>
      <dgm:t>
        <a:bodyPr/>
        <a:lstStyle/>
        <a:p>
          <a:endParaRPr lang="es-CO" sz="1100">
            <a:solidFill>
              <a:schemeClr val="bg1"/>
            </a:solidFill>
          </a:endParaRPr>
        </a:p>
      </dgm:t>
    </dgm:pt>
    <dgm:pt modelId="{6652AB3F-7E33-4173-9C2D-7F9365A2D99F}">
      <dgm:prSet custT="1"/>
      <dgm:spPr>
        <a:solidFill>
          <a:srgbClr val="F9BD02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Dónde</a:t>
          </a:r>
          <a:endParaRPr lang="es-CO" sz="16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A4DCD5C2-35FE-4BE2-841A-0C8D859520E7}" type="parTrans" cxnId="{A2AF6E0A-C36D-49AA-A093-7EB2E687055F}">
      <dgm:prSet/>
      <dgm:spPr/>
      <dgm:t>
        <a:bodyPr/>
        <a:lstStyle/>
        <a:p>
          <a:endParaRPr lang="es-CO" sz="2400">
            <a:solidFill>
              <a:schemeClr val="bg1"/>
            </a:solidFill>
          </a:endParaRPr>
        </a:p>
      </dgm:t>
    </dgm:pt>
    <dgm:pt modelId="{795F3727-EE97-4436-B311-75B2F3E2BD75}" type="sibTrans" cxnId="{A2AF6E0A-C36D-49AA-A093-7EB2E687055F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CO" sz="1100">
            <a:solidFill>
              <a:schemeClr val="bg1"/>
            </a:solidFill>
          </a:endParaRPr>
        </a:p>
      </dgm:t>
    </dgm:pt>
    <dgm:pt modelId="{2A6D8A47-5A78-4C27-96B1-5E2CF3D6981B}">
      <dgm:prSet phldrT="[Texto]" custT="1"/>
      <dgm:spPr>
        <a:solidFill>
          <a:srgbClr val="FC5308"/>
        </a:solidFill>
      </dgm:spPr>
      <dgm:t>
        <a:bodyPr/>
        <a:lstStyle/>
        <a:p>
          <a:r>
            <a:rPr lang="es-CO" sz="1600" dirty="0">
              <a:solidFill>
                <a:schemeClr val="bg1"/>
              </a:solidFill>
            </a:rPr>
            <a:t>Para Quién</a:t>
          </a:r>
        </a:p>
      </dgm:t>
    </dgm:pt>
    <dgm:pt modelId="{26206CAB-F523-4639-BFD6-04BF40F3533A}" type="parTrans" cxnId="{945E39B9-A185-40BF-A4F0-FD93B18C17B7}">
      <dgm:prSet/>
      <dgm:spPr/>
      <dgm:t>
        <a:bodyPr/>
        <a:lstStyle/>
        <a:p>
          <a:endParaRPr lang="es-CO"/>
        </a:p>
      </dgm:t>
    </dgm:pt>
    <dgm:pt modelId="{FD9FF732-806A-4C39-8C4A-7030BB322F4F}" type="sibTrans" cxnId="{945E39B9-A185-40BF-A4F0-FD93B18C17B7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CO"/>
        </a:p>
      </dgm:t>
    </dgm:pt>
    <dgm:pt modelId="{CBF40C87-ADE9-465C-8430-16470294D606}">
      <dgm:prSet phldrT="[Texto]" custT="1"/>
      <dgm:spPr>
        <a:solidFill>
          <a:srgbClr val="FA9901"/>
        </a:solidFill>
      </dgm:spPr>
      <dgm:t>
        <a:bodyPr/>
        <a:lstStyle/>
        <a:p>
          <a:r>
            <a:rPr lang="es-ES" sz="1600" dirty="0">
              <a:solidFill>
                <a:schemeClr val="bg1"/>
              </a:solidFill>
            </a:rPr>
            <a:t>Cómo</a:t>
          </a:r>
          <a:endParaRPr lang="es-CO" sz="1600" dirty="0">
            <a:solidFill>
              <a:schemeClr val="bg1"/>
            </a:solidFill>
          </a:endParaRPr>
        </a:p>
      </dgm:t>
    </dgm:pt>
    <dgm:pt modelId="{E358D426-F0FA-4888-A599-5B26BCE44267}" type="parTrans" cxnId="{CA8A7AA8-4B48-4CB1-9580-CDFA6F3E96A1}">
      <dgm:prSet/>
      <dgm:spPr/>
      <dgm:t>
        <a:bodyPr/>
        <a:lstStyle/>
        <a:p>
          <a:endParaRPr lang="es-CO"/>
        </a:p>
      </dgm:t>
    </dgm:pt>
    <dgm:pt modelId="{88096531-950B-4EC5-AD13-43DBD43B4586}" type="sibTrans" cxnId="{CA8A7AA8-4B48-4CB1-9580-CDFA6F3E96A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CO"/>
        </a:p>
      </dgm:t>
    </dgm:pt>
    <dgm:pt modelId="{DF4608A9-1EC4-47BB-972C-4D68882A4D8B}" type="pres">
      <dgm:prSet presAssocID="{99AB5E19-768F-4213-B6B0-F1562E81B7B5}" presName="Name0" presStyleCnt="0">
        <dgm:presLayoutVars>
          <dgm:dir/>
          <dgm:resizeHandles val="exact"/>
        </dgm:presLayoutVars>
      </dgm:prSet>
      <dgm:spPr/>
    </dgm:pt>
    <dgm:pt modelId="{4D78A1C4-E869-4E8F-BD92-5381F999633F}" type="pres">
      <dgm:prSet presAssocID="{F2623FB3-B03F-47AD-9B1A-F15625555801}" presName="node" presStyleLbl="node1" presStyleIdx="0" presStyleCnt="6">
        <dgm:presLayoutVars>
          <dgm:bulletEnabled val="1"/>
        </dgm:presLayoutVars>
      </dgm:prSet>
      <dgm:spPr/>
    </dgm:pt>
    <dgm:pt modelId="{6B753B8F-3CE5-447F-83B9-44BBED2DD69C}" type="pres">
      <dgm:prSet presAssocID="{D73CEB30-0BAF-47A0-95D6-50189843F8AC}" presName="sibTrans" presStyleLbl="sibTrans2D1" presStyleIdx="0" presStyleCnt="5"/>
      <dgm:spPr/>
    </dgm:pt>
    <dgm:pt modelId="{2811BF18-9C98-4901-92D2-FF2F989A9BCD}" type="pres">
      <dgm:prSet presAssocID="{D73CEB30-0BAF-47A0-95D6-50189843F8AC}" presName="connectorText" presStyleLbl="sibTrans2D1" presStyleIdx="0" presStyleCnt="5"/>
      <dgm:spPr/>
    </dgm:pt>
    <dgm:pt modelId="{FC8B73B5-8BC7-4020-AD64-1CD91701BF75}" type="pres">
      <dgm:prSet presAssocID="{5F8AF797-B86E-4D2D-A99F-9B23785B6311}" presName="node" presStyleLbl="node1" presStyleIdx="1" presStyleCnt="6">
        <dgm:presLayoutVars>
          <dgm:bulletEnabled val="1"/>
        </dgm:presLayoutVars>
      </dgm:prSet>
      <dgm:spPr/>
    </dgm:pt>
    <dgm:pt modelId="{A007889C-2B34-4BD1-B9FF-64BCE061B10D}" type="pres">
      <dgm:prSet presAssocID="{A2D0D188-BA46-4A66-9D49-956AB34678A6}" presName="sibTrans" presStyleLbl="sibTrans2D1" presStyleIdx="1" presStyleCnt="5"/>
      <dgm:spPr/>
    </dgm:pt>
    <dgm:pt modelId="{75B135DA-C9FA-4283-BF72-1CFF6371DFA3}" type="pres">
      <dgm:prSet presAssocID="{A2D0D188-BA46-4A66-9D49-956AB34678A6}" presName="connectorText" presStyleLbl="sibTrans2D1" presStyleIdx="1" presStyleCnt="5"/>
      <dgm:spPr/>
    </dgm:pt>
    <dgm:pt modelId="{B2BC9822-65AC-41E9-81D0-59ACC937484B}" type="pres">
      <dgm:prSet presAssocID="{2A6D8A47-5A78-4C27-96B1-5E2CF3D6981B}" presName="node" presStyleLbl="node1" presStyleIdx="2" presStyleCnt="6">
        <dgm:presLayoutVars>
          <dgm:bulletEnabled val="1"/>
        </dgm:presLayoutVars>
      </dgm:prSet>
      <dgm:spPr/>
    </dgm:pt>
    <dgm:pt modelId="{C917B109-4DDA-4576-A4B1-315C50F9027E}" type="pres">
      <dgm:prSet presAssocID="{FD9FF732-806A-4C39-8C4A-7030BB322F4F}" presName="sibTrans" presStyleLbl="sibTrans2D1" presStyleIdx="2" presStyleCnt="5"/>
      <dgm:spPr/>
    </dgm:pt>
    <dgm:pt modelId="{844AB7CF-2129-4339-8DEF-D46D91BD6D99}" type="pres">
      <dgm:prSet presAssocID="{FD9FF732-806A-4C39-8C4A-7030BB322F4F}" presName="connectorText" presStyleLbl="sibTrans2D1" presStyleIdx="2" presStyleCnt="5"/>
      <dgm:spPr/>
    </dgm:pt>
    <dgm:pt modelId="{E40F93A5-6E56-446B-A0FC-424FE9D51B18}" type="pres">
      <dgm:prSet presAssocID="{CBF40C87-ADE9-465C-8430-16470294D606}" presName="node" presStyleLbl="node1" presStyleIdx="3" presStyleCnt="6">
        <dgm:presLayoutVars>
          <dgm:bulletEnabled val="1"/>
        </dgm:presLayoutVars>
      </dgm:prSet>
      <dgm:spPr/>
    </dgm:pt>
    <dgm:pt modelId="{48F0B602-D4D1-41F6-94AE-C77F2C2229DB}" type="pres">
      <dgm:prSet presAssocID="{88096531-950B-4EC5-AD13-43DBD43B4586}" presName="sibTrans" presStyleLbl="sibTrans2D1" presStyleIdx="3" presStyleCnt="5"/>
      <dgm:spPr/>
    </dgm:pt>
    <dgm:pt modelId="{B3FE2AFF-28EC-4FE2-B6E3-D48E79F253CE}" type="pres">
      <dgm:prSet presAssocID="{88096531-950B-4EC5-AD13-43DBD43B4586}" presName="connectorText" presStyleLbl="sibTrans2D1" presStyleIdx="3" presStyleCnt="5"/>
      <dgm:spPr/>
    </dgm:pt>
    <dgm:pt modelId="{520F2130-85B3-4D32-8411-7A9ED6119551}" type="pres">
      <dgm:prSet presAssocID="{6652AB3F-7E33-4173-9C2D-7F9365A2D99F}" presName="node" presStyleLbl="node1" presStyleIdx="4" presStyleCnt="6">
        <dgm:presLayoutVars>
          <dgm:bulletEnabled val="1"/>
        </dgm:presLayoutVars>
      </dgm:prSet>
      <dgm:spPr>
        <a:xfrm>
          <a:off x="7299636" y="1199623"/>
          <a:ext cx="1303506" cy="782103"/>
        </a:xfrm>
        <a:prstGeom prst="roundRect">
          <a:avLst>
            <a:gd name="adj" fmla="val 10000"/>
          </a:avLst>
        </a:prstGeom>
      </dgm:spPr>
    </dgm:pt>
    <dgm:pt modelId="{2837F8FB-3ADF-4E3F-B36C-C3D3412C7F74}" type="pres">
      <dgm:prSet presAssocID="{795F3727-EE97-4436-B311-75B2F3E2BD75}" presName="sibTrans" presStyleLbl="sibTrans2D1" presStyleIdx="4" presStyleCnt="5"/>
      <dgm:spPr/>
    </dgm:pt>
    <dgm:pt modelId="{E2035CAD-DEBC-4A0D-B454-BEF31A2B8708}" type="pres">
      <dgm:prSet presAssocID="{795F3727-EE97-4436-B311-75B2F3E2BD75}" presName="connectorText" presStyleLbl="sibTrans2D1" presStyleIdx="4" presStyleCnt="5"/>
      <dgm:spPr/>
    </dgm:pt>
    <dgm:pt modelId="{00A4C6EB-2EFA-468C-A561-63B6665DC572}" type="pres">
      <dgm:prSet presAssocID="{B66DD21A-114C-484E-8379-E344D875582F}" presName="node" presStyleLbl="node1" presStyleIdx="5" presStyleCnt="6">
        <dgm:presLayoutVars>
          <dgm:bulletEnabled val="1"/>
        </dgm:presLayoutVars>
      </dgm:prSet>
      <dgm:spPr/>
    </dgm:pt>
  </dgm:ptLst>
  <dgm:cxnLst>
    <dgm:cxn modelId="{3CE3FB03-1D85-4AF3-926E-4DF8108EFB95}" srcId="{99AB5E19-768F-4213-B6B0-F1562E81B7B5}" destId="{B66DD21A-114C-484E-8379-E344D875582F}" srcOrd="5" destOrd="0" parTransId="{924B6D8B-8B52-426A-9A58-4EE5474521B2}" sibTransId="{8616E991-B30A-42DF-8F54-3BA136D6F2D5}"/>
    <dgm:cxn modelId="{E849E006-34FE-43CB-A8D5-79283B3117E7}" type="presOf" srcId="{FD9FF732-806A-4C39-8C4A-7030BB322F4F}" destId="{C917B109-4DDA-4576-A4B1-315C50F9027E}" srcOrd="0" destOrd="0" presId="urn:microsoft.com/office/officeart/2005/8/layout/process1"/>
    <dgm:cxn modelId="{A2AF6E0A-C36D-49AA-A093-7EB2E687055F}" srcId="{99AB5E19-768F-4213-B6B0-F1562E81B7B5}" destId="{6652AB3F-7E33-4173-9C2D-7F9365A2D99F}" srcOrd="4" destOrd="0" parTransId="{A4DCD5C2-35FE-4BE2-841A-0C8D859520E7}" sibTransId="{795F3727-EE97-4436-B311-75B2F3E2BD75}"/>
    <dgm:cxn modelId="{2B417911-E1E7-4137-AA9F-34486F994656}" type="presOf" srcId="{A2D0D188-BA46-4A66-9D49-956AB34678A6}" destId="{75B135DA-C9FA-4283-BF72-1CFF6371DFA3}" srcOrd="1" destOrd="0" presId="urn:microsoft.com/office/officeart/2005/8/layout/process1"/>
    <dgm:cxn modelId="{C3E2B65C-652D-4FF4-B907-FE97062FD253}" type="presOf" srcId="{CBF40C87-ADE9-465C-8430-16470294D606}" destId="{E40F93A5-6E56-446B-A0FC-424FE9D51B18}" srcOrd="0" destOrd="0" presId="urn:microsoft.com/office/officeart/2005/8/layout/process1"/>
    <dgm:cxn modelId="{B6A3FD68-2D30-4A67-BF9A-E3B88C57E476}" srcId="{99AB5E19-768F-4213-B6B0-F1562E81B7B5}" destId="{F2623FB3-B03F-47AD-9B1A-F15625555801}" srcOrd="0" destOrd="0" parTransId="{BF789C67-D991-4500-8076-766C6E8028C3}" sibTransId="{D73CEB30-0BAF-47A0-95D6-50189843F8AC}"/>
    <dgm:cxn modelId="{39DFF252-E663-4B77-A955-6F52F27AF847}" type="presOf" srcId="{88096531-950B-4EC5-AD13-43DBD43B4586}" destId="{48F0B602-D4D1-41F6-94AE-C77F2C2229DB}" srcOrd="0" destOrd="0" presId="urn:microsoft.com/office/officeart/2005/8/layout/process1"/>
    <dgm:cxn modelId="{E5774753-AE11-4D14-B027-BAFEEE3EE8CC}" srcId="{99AB5E19-768F-4213-B6B0-F1562E81B7B5}" destId="{5F8AF797-B86E-4D2D-A99F-9B23785B6311}" srcOrd="1" destOrd="0" parTransId="{BB327D55-2F71-48D4-85D5-052C0A975FFE}" sibTransId="{A2D0D188-BA46-4A66-9D49-956AB34678A6}"/>
    <dgm:cxn modelId="{74647553-B6B0-4221-A5A8-1912C6B8B474}" type="presOf" srcId="{6652AB3F-7E33-4173-9C2D-7F9365A2D99F}" destId="{520F2130-85B3-4D32-8411-7A9ED6119551}" srcOrd="0" destOrd="0" presId="urn:microsoft.com/office/officeart/2005/8/layout/process1"/>
    <dgm:cxn modelId="{AB56FB7A-F6B0-423E-8405-6F00DA1FC731}" type="presOf" srcId="{795F3727-EE97-4436-B311-75B2F3E2BD75}" destId="{E2035CAD-DEBC-4A0D-B454-BEF31A2B8708}" srcOrd="1" destOrd="0" presId="urn:microsoft.com/office/officeart/2005/8/layout/process1"/>
    <dgm:cxn modelId="{D9023A98-C1A1-481F-8E79-8F05299D8F78}" type="presOf" srcId="{FD9FF732-806A-4C39-8C4A-7030BB322F4F}" destId="{844AB7CF-2129-4339-8DEF-D46D91BD6D99}" srcOrd="1" destOrd="0" presId="urn:microsoft.com/office/officeart/2005/8/layout/process1"/>
    <dgm:cxn modelId="{4423B79F-E207-42C5-A2FA-94FCA54683DF}" type="presOf" srcId="{2A6D8A47-5A78-4C27-96B1-5E2CF3D6981B}" destId="{B2BC9822-65AC-41E9-81D0-59ACC937484B}" srcOrd="0" destOrd="0" presId="urn:microsoft.com/office/officeart/2005/8/layout/process1"/>
    <dgm:cxn modelId="{50BB7EA4-EDD6-4F5A-8CBC-C449630248AB}" type="presOf" srcId="{D73CEB30-0BAF-47A0-95D6-50189843F8AC}" destId="{6B753B8F-3CE5-447F-83B9-44BBED2DD69C}" srcOrd="0" destOrd="0" presId="urn:microsoft.com/office/officeart/2005/8/layout/process1"/>
    <dgm:cxn modelId="{CA8A7AA8-4B48-4CB1-9580-CDFA6F3E96A1}" srcId="{99AB5E19-768F-4213-B6B0-F1562E81B7B5}" destId="{CBF40C87-ADE9-465C-8430-16470294D606}" srcOrd="3" destOrd="0" parTransId="{E358D426-F0FA-4888-A599-5B26BCE44267}" sibTransId="{88096531-950B-4EC5-AD13-43DBD43B4586}"/>
    <dgm:cxn modelId="{76E5BEAE-0B7C-434B-867E-2C75982236A8}" type="presOf" srcId="{F2623FB3-B03F-47AD-9B1A-F15625555801}" destId="{4D78A1C4-E869-4E8F-BD92-5381F999633F}" srcOrd="0" destOrd="0" presId="urn:microsoft.com/office/officeart/2005/8/layout/process1"/>
    <dgm:cxn modelId="{A3FE61B4-32E8-435A-8403-EB87F281969E}" type="presOf" srcId="{99AB5E19-768F-4213-B6B0-F1562E81B7B5}" destId="{DF4608A9-1EC4-47BB-972C-4D68882A4D8B}" srcOrd="0" destOrd="0" presId="urn:microsoft.com/office/officeart/2005/8/layout/process1"/>
    <dgm:cxn modelId="{7AFFB0B5-EE09-4C49-A716-8D8E8E8298F9}" type="presOf" srcId="{88096531-950B-4EC5-AD13-43DBD43B4586}" destId="{B3FE2AFF-28EC-4FE2-B6E3-D48E79F253CE}" srcOrd="1" destOrd="0" presId="urn:microsoft.com/office/officeart/2005/8/layout/process1"/>
    <dgm:cxn modelId="{214315B7-2655-4B34-A404-420608736022}" type="presOf" srcId="{5F8AF797-B86E-4D2D-A99F-9B23785B6311}" destId="{FC8B73B5-8BC7-4020-AD64-1CD91701BF75}" srcOrd="0" destOrd="0" presId="urn:microsoft.com/office/officeart/2005/8/layout/process1"/>
    <dgm:cxn modelId="{945E39B9-A185-40BF-A4F0-FD93B18C17B7}" srcId="{99AB5E19-768F-4213-B6B0-F1562E81B7B5}" destId="{2A6D8A47-5A78-4C27-96B1-5E2CF3D6981B}" srcOrd="2" destOrd="0" parTransId="{26206CAB-F523-4639-BFD6-04BF40F3533A}" sibTransId="{FD9FF732-806A-4C39-8C4A-7030BB322F4F}"/>
    <dgm:cxn modelId="{049AA2B9-BDBE-4AC5-83CD-A382F735A796}" type="presOf" srcId="{B66DD21A-114C-484E-8379-E344D875582F}" destId="{00A4C6EB-2EFA-468C-A561-63B6665DC572}" srcOrd="0" destOrd="0" presId="urn:microsoft.com/office/officeart/2005/8/layout/process1"/>
    <dgm:cxn modelId="{E1FE2CC4-B9F7-4595-A9AB-A9242EC12E5A}" type="presOf" srcId="{A2D0D188-BA46-4A66-9D49-956AB34678A6}" destId="{A007889C-2B34-4BD1-B9FF-64BCE061B10D}" srcOrd="0" destOrd="0" presId="urn:microsoft.com/office/officeart/2005/8/layout/process1"/>
    <dgm:cxn modelId="{33B224CA-4B06-447B-B35F-65E4CE8476E0}" type="presOf" srcId="{795F3727-EE97-4436-B311-75B2F3E2BD75}" destId="{2837F8FB-3ADF-4E3F-B36C-C3D3412C7F74}" srcOrd="0" destOrd="0" presId="urn:microsoft.com/office/officeart/2005/8/layout/process1"/>
    <dgm:cxn modelId="{C2A74CE1-AB75-4784-AA08-E70579839B43}" type="presOf" srcId="{D73CEB30-0BAF-47A0-95D6-50189843F8AC}" destId="{2811BF18-9C98-4901-92D2-FF2F989A9BCD}" srcOrd="1" destOrd="0" presId="urn:microsoft.com/office/officeart/2005/8/layout/process1"/>
    <dgm:cxn modelId="{FB33B615-8C94-4B9C-B3ED-7AC531244E72}" type="presParOf" srcId="{DF4608A9-1EC4-47BB-972C-4D68882A4D8B}" destId="{4D78A1C4-E869-4E8F-BD92-5381F999633F}" srcOrd="0" destOrd="0" presId="urn:microsoft.com/office/officeart/2005/8/layout/process1"/>
    <dgm:cxn modelId="{DC8D66E6-C45F-4A1B-9A32-9FD2A483EB71}" type="presParOf" srcId="{DF4608A9-1EC4-47BB-972C-4D68882A4D8B}" destId="{6B753B8F-3CE5-447F-83B9-44BBED2DD69C}" srcOrd="1" destOrd="0" presId="urn:microsoft.com/office/officeart/2005/8/layout/process1"/>
    <dgm:cxn modelId="{5939E01F-C41A-42C3-8CA6-534F569E50D6}" type="presParOf" srcId="{6B753B8F-3CE5-447F-83B9-44BBED2DD69C}" destId="{2811BF18-9C98-4901-92D2-FF2F989A9BCD}" srcOrd="0" destOrd="0" presId="urn:microsoft.com/office/officeart/2005/8/layout/process1"/>
    <dgm:cxn modelId="{B74404A3-0B90-42B4-A0C3-9AEC45C73DC4}" type="presParOf" srcId="{DF4608A9-1EC4-47BB-972C-4D68882A4D8B}" destId="{FC8B73B5-8BC7-4020-AD64-1CD91701BF75}" srcOrd="2" destOrd="0" presId="urn:microsoft.com/office/officeart/2005/8/layout/process1"/>
    <dgm:cxn modelId="{7E7DEFE1-1011-41D3-9700-22EEA70A6198}" type="presParOf" srcId="{DF4608A9-1EC4-47BB-972C-4D68882A4D8B}" destId="{A007889C-2B34-4BD1-B9FF-64BCE061B10D}" srcOrd="3" destOrd="0" presId="urn:microsoft.com/office/officeart/2005/8/layout/process1"/>
    <dgm:cxn modelId="{A734B611-AA00-421A-B136-D49F4A85AF27}" type="presParOf" srcId="{A007889C-2B34-4BD1-B9FF-64BCE061B10D}" destId="{75B135DA-C9FA-4283-BF72-1CFF6371DFA3}" srcOrd="0" destOrd="0" presId="urn:microsoft.com/office/officeart/2005/8/layout/process1"/>
    <dgm:cxn modelId="{3DAA22D9-F330-4265-9115-2824B81B1246}" type="presParOf" srcId="{DF4608A9-1EC4-47BB-972C-4D68882A4D8B}" destId="{B2BC9822-65AC-41E9-81D0-59ACC937484B}" srcOrd="4" destOrd="0" presId="urn:microsoft.com/office/officeart/2005/8/layout/process1"/>
    <dgm:cxn modelId="{C776F8D6-55E9-41CF-A7E5-289C30F4F007}" type="presParOf" srcId="{DF4608A9-1EC4-47BB-972C-4D68882A4D8B}" destId="{C917B109-4DDA-4576-A4B1-315C50F9027E}" srcOrd="5" destOrd="0" presId="urn:microsoft.com/office/officeart/2005/8/layout/process1"/>
    <dgm:cxn modelId="{F0DDBC0A-C3C5-4E04-961E-3F8F192F072C}" type="presParOf" srcId="{C917B109-4DDA-4576-A4B1-315C50F9027E}" destId="{844AB7CF-2129-4339-8DEF-D46D91BD6D99}" srcOrd="0" destOrd="0" presId="urn:microsoft.com/office/officeart/2005/8/layout/process1"/>
    <dgm:cxn modelId="{6ADA2908-A696-48C8-89C4-095B56E30FEE}" type="presParOf" srcId="{DF4608A9-1EC4-47BB-972C-4D68882A4D8B}" destId="{E40F93A5-6E56-446B-A0FC-424FE9D51B18}" srcOrd="6" destOrd="0" presId="urn:microsoft.com/office/officeart/2005/8/layout/process1"/>
    <dgm:cxn modelId="{D3FC9BA4-C5C1-40E5-88E4-4B9A332CDD2F}" type="presParOf" srcId="{DF4608A9-1EC4-47BB-972C-4D68882A4D8B}" destId="{48F0B602-D4D1-41F6-94AE-C77F2C2229DB}" srcOrd="7" destOrd="0" presId="urn:microsoft.com/office/officeart/2005/8/layout/process1"/>
    <dgm:cxn modelId="{49422868-7E8E-4327-8CE2-8E992A46F369}" type="presParOf" srcId="{48F0B602-D4D1-41F6-94AE-C77F2C2229DB}" destId="{B3FE2AFF-28EC-4FE2-B6E3-D48E79F253CE}" srcOrd="0" destOrd="0" presId="urn:microsoft.com/office/officeart/2005/8/layout/process1"/>
    <dgm:cxn modelId="{2C7318B9-2D36-4B79-816D-871C305D264F}" type="presParOf" srcId="{DF4608A9-1EC4-47BB-972C-4D68882A4D8B}" destId="{520F2130-85B3-4D32-8411-7A9ED6119551}" srcOrd="8" destOrd="0" presId="urn:microsoft.com/office/officeart/2005/8/layout/process1"/>
    <dgm:cxn modelId="{883D7E47-F5A7-43A9-BEC1-E13AF5955C6C}" type="presParOf" srcId="{DF4608A9-1EC4-47BB-972C-4D68882A4D8B}" destId="{2837F8FB-3ADF-4E3F-B36C-C3D3412C7F74}" srcOrd="9" destOrd="0" presId="urn:microsoft.com/office/officeart/2005/8/layout/process1"/>
    <dgm:cxn modelId="{74E0B852-4300-44C3-B8E6-5F58838914DA}" type="presParOf" srcId="{2837F8FB-3ADF-4E3F-B36C-C3D3412C7F74}" destId="{E2035CAD-DEBC-4A0D-B454-BEF31A2B8708}" srcOrd="0" destOrd="0" presId="urn:microsoft.com/office/officeart/2005/8/layout/process1"/>
    <dgm:cxn modelId="{0B1F9FAE-AD22-43EE-A496-0B5E2894B456}" type="presParOf" srcId="{DF4608A9-1EC4-47BB-972C-4D68882A4D8B}" destId="{00A4C6EB-2EFA-468C-A561-63B6665DC57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A3AD4-3A94-461E-91A6-6163960C5284}">
      <dsp:nvSpPr>
        <dsp:cNvPr id="0" name=""/>
        <dsp:cNvSpPr/>
      </dsp:nvSpPr>
      <dsp:spPr>
        <a:xfrm>
          <a:off x="0" y="1422970"/>
          <a:ext cx="5084342" cy="229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601" tIns="541528" rIns="39460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i="0" kern="120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rPr>
            <a:t>Título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i="0" kern="120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rPr>
            <a:t>Descripción General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i="0" kern="120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rPr>
            <a:t>Actividades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b="0" i="0" kern="120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rPr>
            <a:t>Lugar de Ejecución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0" i="0" kern="120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rPr>
            <a:t>Enfoque poblacional (opcional)</a:t>
          </a:r>
          <a:endParaRPr lang="es-CO" sz="2000" b="0" i="0" kern="1200" dirty="0">
            <a:solidFill>
              <a:schemeClr val="bg2">
                <a:lumMod val="25000"/>
              </a:schemeClr>
            </a:solidFill>
            <a:latin typeface="Museo Sans 300" panose="02000000000000000000" pitchFamily="2" charset="77"/>
          </a:endParaRPr>
        </a:p>
      </dsp:txBody>
      <dsp:txXfrm>
        <a:off x="0" y="1422970"/>
        <a:ext cx="5084342" cy="2293200"/>
      </dsp:txXfrm>
    </dsp:sp>
    <dsp:sp modelId="{B3E93EE5-9611-4BDF-BA60-0BE475E77DBB}">
      <dsp:nvSpPr>
        <dsp:cNvPr id="0" name=""/>
        <dsp:cNvSpPr/>
      </dsp:nvSpPr>
      <dsp:spPr>
        <a:xfrm>
          <a:off x="0" y="1011195"/>
          <a:ext cx="3559039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23" tIns="0" rIns="134523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1" i="0" kern="1200" dirty="0">
              <a:latin typeface="Museo Sans 700" panose="02000000000000000000" pitchFamily="2" charset="77"/>
            </a:rPr>
            <a:t>Propuestas Ciudadanas</a:t>
          </a:r>
        </a:p>
      </dsp:txBody>
      <dsp:txXfrm>
        <a:off x="37467" y="1048662"/>
        <a:ext cx="3484105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8A1C4-E869-4E8F-BD92-5381F999633F}">
      <dsp:nvSpPr>
        <dsp:cNvPr id="0" name=""/>
        <dsp:cNvSpPr/>
      </dsp:nvSpPr>
      <dsp:spPr>
        <a:xfrm>
          <a:off x="0" y="275676"/>
          <a:ext cx="1146823" cy="688094"/>
        </a:xfrm>
        <a:prstGeom prst="roundRect">
          <a:avLst>
            <a:gd name="adj" fmla="val 10000"/>
          </a:avLst>
        </a:prstGeom>
        <a:solidFill>
          <a:srgbClr val="A7184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Qué</a:t>
          </a:r>
          <a:endParaRPr lang="es-CO" sz="1600" kern="1200" dirty="0">
            <a:solidFill>
              <a:schemeClr val="bg1"/>
            </a:solidFill>
          </a:endParaRPr>
        </a:p>
      </dsp:txBody>
      <dsp:txXfrm>
        <a:off x="20154" y="295830"/>
        <a:ext cx="1106515" cy="647786"/>
      </dsp:txXfrm>
    </dsp:sp>
    <dsp:sp modelId="{6B753B8F-3CE5-447F-83B9-44BBED2DD69C}">
      <dsp:nvSpPr>
        <dsp:cNvPr id="0" name=""/>
        <dsp:cNvSpPr/>
      </dsp:nvSpPr>
      <dsp:spPr>
        <a:xfrm>
          <a:off x="1261506" y="477517"/>
          <a:ext cx="243126" cy="28441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solidFill>
              <a:schemeClr val="bg1"/>
            </a:solidFill>
          </a:endParaRPr>
        </a:p>
      </dsp:txBody>
      <dsp:txXfrm>
        <a:off x="1261506" y="534399"/>
        <a:ext cx="170188" cy="170648"/>
      </dsp:txXfrm>
    </dsp:sp>
    <dsp:sp modelId="{FC8B73B5-8BC7-4020-AD64-1CD91701BF75}">
      <dsp:nvSpPr>
        <dsp:cNvPr id="0" name=""/>
        <dsp:cNvSpPr/>
      </dsp:nvSpPr>
      <dsp:spPr>
        <a:xfrm>
          <a:off x="1605553" y="275676"/>
          <a:ext cx="1146823" cy="688094"/>
        </a:xfrm>
        <a:prstGeom prst="roundRect">
          <a:avLst>
            <a:gd name="adj" fmla="val 10000"/>
          </a:avLst>
        </a:prstGeom>
        <a:solidFill>
          <a:srgbClr val="FD27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Cuánto (indicador)</a:t>
          </a:r>
          <a:endParaRPr lang="es-CO" sz="1600" kern="1200" dirty="0">
            <a:solidFill>
              <a:schemeClr val="bg1"/>
            </a:solidFill>
          </a:endParaRPr>
        </a:p>
      </dsp:txBody>
      <dsp:txXfrm>
        <a:off x="1625707" y="295830"/>
        <a:ext cx="1106515" cy="647786"/>
      </dsp:txXfrm>
    </dsp:sp>
    <dsp:sp modelId="{A007889C-2B34-4BD1-B9FF-64BCE061B10D}">
      <dsp:nvSpPr>
        <dsp:cNvPr id="0" name=""/>
        <dsp:cNvSpPr/>
      </dsp:nvSpPr>
      <dsp:spPr>
        <a:xfrm>
          <a:off x="2867059" y="477517"/>
          <a:ext cx="243126" cy="28441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solidFill>
              <a:schemeClr val="bg1"/>
            </a:solidFill>
          </a:endParaRPr>
        </a:p>
      </dsp:txBody>
      <dsp:txXfrm>
        <a:off x="2867059" y="534399"/>
        <a:ext cx="170188" cy="170648"/>
      </dsp:txXfrm>
    </dsp:sp>
    <dsp:sp modelId="{B2BC9822-65AC-41E9-81D0-59ACC937484B}">
      <dsp:nvSpPr>
        <dsp:cNvPr id="0" name=""/>
        <dsp:cNvSpPr/>
      </dsp:nvSpPr>
      <dsp:spPr>
        <a:xfrm>
          <a:off x="3211106" y="275676"/>
          <a:ext cx="1146823" cy="688094"/>
        </a:xfrm>
        <a:prstGeom prst="roundRect">
          <a:avLst>
            <a:gd name="adj" fmla="val 10000"/>
          </a:avLst>
        </a:prstGeom>
        <a:solidFill>
          <a:srgbClr val="FC53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</a:rPr>
            <a:t>Para Quién</a:t>
          </a:r>
        </a:p>
      </dsp:txBody>
      <dsp:txXfrm>
        <a:off x="3231260" y="295830"/>
        <a:ext cx="1106515" cy="647786"/>
      </dsp:txXfrm>
    </dsp:sp>
    <dsp:sp modelId="{C917B109-4DDA-4576-A4B1-315C50F9027E}">
      <dsp:nvSpPr>
        <dsp:cNvPr id="0" name=""/>
        <dsp:cNvSpPr/>
      </dsp:nvSpPr>
      <dsp:spPr>
        <a:xfrm>
          <a:off x="4472613" y="477517"/>
          <a:ext cx="243126" cy="28441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4472613" y="534399"/>
        <a:ext cx="170188" cy="170648"/>
      </dsp:txXfrm>
    </dsp:sp>
    <dsp:sp modelId="{E40F93A5-6E56-446B-A0FC-424FE9D51B18}">
      <dsp:nvSpPr>
        <dsp:cNvPr id="0" name=""/>
        <dsp:cNvSpPr/>
      </dsp:nvSpPr>
      <dsp:spPr>
        <a:xfrm>
          <a:off x="4816660" y="275676"/>
          <a:ext cx="1146823" cy="688094"/>
        </a:xfrm>
        <a:prstGeom prst="roundRect">
          <a:avLst>
            <a:gd name="adj" fmla="val 10000"/>
          </a:avLst>
        </a:prstGeom>
        <a:solidFill>
          <a:srgbClr val="FA99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Cómo</a:t>
          </a:r>
          <a:endParaRPr lang="es-CO" sz="1600" kern="1200" dirty="0">
            <a:solidFill>
              <a:schemeClr val="bg1"/>
            </a:solidFill>
          </a:endParaRPr>
        </a:p>
      </dsp:txBody>
      <dsp:txXfrm>
        <a:off x="4836814" y="295830"/>
        <a:ext cx="1106515" cy="647786"/>
      </dsp:txXfrm>
    </dsp:sp>
    <dsp:sp modelId="{48F0B602-D4D1-41F6-94AE-C77F2C2229DB}">
      <dsp:nvSpPr>
        <dsp:cNvPr id="0" name=""/>
        <dsp:cNvSpPr/>
      </dsp:nvSpPr>
      <dsp:spPr>
        <a:xfrm>
          <a:off x="6078166" y="477517"/>
          <a:ext cx="243126" cy="28441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6078166" y="534399"/>
        <a:ext cx="170188" cy="170648"/>
      </dsp:txXfrm>
    </dsp:sp>
    <dsp:sp modelId="{520F2130-85B3-4D32-8411-7A9ED6119551}">
      <dsp:nvSpPr>
        <dsp:cNvPr id="0" name=""/>
        <dsp:cNvSpPr/>
      </dsp:nvSpPr>
      <dsp:spPr>
        <a:xfrm>
          <a:off x="6422213" y="275676"/>
          <a:ext cx="1146823" cy="688094"/>
        </a:xfrm>
        <a:prstGeom prst="roundRect">
          <a:avLst>
            <a:gd name="adj" fmla="val 10000"/>
          </a:avLst>
        </a:prstGeom>
        <a:solidFill>
          <a:srgbClr val="F9BD02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Dónde</a:t>
          </a:r>
          <a:endParaRPr lang="es-CO" sz="16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6442367" y="295830"/>
        <a:ext cx="1106515" cy="647786"/>
      </dsp:txXfrm>
    </dsp:sp>
    <dsp:sp modelId="{2837F8FB-3ADF-4E3F-B36C-C3D3412C7F74}">
      <dsp:nvSpPr>
        <dsp:cNvPr id="0" name=""/>
        <dsp:cNvSpPr/>
      </dsp:nvSpPr>
      <dsp:spPr>
        <a:xfrm>
          <a:off x="7683719" y="477517"/>
          <a:ext cx="243126" cy="28441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>
            <a:solidFill>
              <a:schemeClr val="bg1"/>
            </a:solidFill>
          </a:endParaRPr>
        </a:p>
      </dsp:txBody>
      <dsp:txXfrm>
        <a:off x="7683719" y="534399"/>
        <a:ext cx="170188" cy="170648"/>
      </dsp:txXfrm>
    </dsp:sp>
    <dsp:sp modelId="{00A4C6EB-2EFA-468C-A561-63B6665DC572}">
      <dsp:nvSpPr>
        <dsp:cNvPr id="0" name=""/>
        <dsp:cNvSpPr/>
      </dsp:nvSpPr>
      <dsp:spPr>
        <a:xfrm>
          <a:off x="8027767" y="275676"/>
          <a:ext cx="1146823" cy="68809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</a:rPr>
            <a:t>Para qué</a:t>
          </a:r>
        </a:p>
      </dsp:txBody>
      <dsp:txXfrm>
        <a:off x="8047921" y="295830"/>
        <a:ext cx="1106515" cy="647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D4842-9657-5C4A-88EB-B785C5582A9D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19B2F-56F7-EB48-8E44-526FEC6236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967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19B2F-56F7-EB48-8E44-526FEC6236C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96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19B2F-56F7-EB48-8E44-526FEC6236C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60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19B2F-56F7-EB48-8E44-526FEC6236C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432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19B2F-56F7-EB48-8E44-526FEC6236C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88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19B2F-56F7-EB48-8E44-526FEC6236C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38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19B2F-56F7-EB48-8E44-526FEC6236C3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408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19B2F-56F7-EB48-8E44-526FEC6236C3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39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220141C-779F-9E42-A820-2F65012A50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9040" y="3646282"/>
            <a:ext cx="91440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rgbClr val="6A6A6A"/>
                </a:solidFill>
                <a:latin typeface="Museo Sans Condensed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PLANTILLA DE PRESENTACIONES 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7E8C3D-0649-DD49-A24C-4E254606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2ACFA-E5ED-864A-B65A-E53A1BD6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1805A-FE13-2440-8E86-19B3EBAD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5316B4-51AA-5441-83E3-796BCF558247}"/>
              </a:ext>
            </a:extLst>
          </p:cNvPr>
          <p:cNvSpPr txBox="1"/>
          <p:nvPr userDrawn="1"/>
        </p:nvSpPr>
        <p:spPr>
          <a:xfrm>
            <a:off x="1229040" y="1749640"/>
            <a:ext cx="8937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i="0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PROPUESTA DE MANEJO </a:t>
            </a:r>
          </a:p>
          <a:p>
            <a:r>
              <a:rPr lang="es-CO" sz="6000" b="1" i="0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IMAGEN </a:t>
            </a:r>
            <a:r>
              <a:rPr lang="es-CO" sz="6000" b="1" i="0" dirty="0">
                <a:solidFill>
                  <a:srgbClr val="E6511E"/>
                </a:solidFill>
                <a:latin typeface="Museo Sans Condensed 900" panose="02000000000000000000" pitchFamily="2" charset="77"/>
              </a:rPr>
              <a:t>INSTITUCIONAL</a:t>
            </a:r>
          </a:p>
        </p:txBody>
      </p:sp>
    </p:spTree>
    <p:extLst>
      <p:ext uri="{BB962C8B-B14F-4D97-AF65-F5344CB8AC3E}">
        <p14:creationId xmlns:p14="http://schemas.microsoft.com/office/powerpoint/2010/main" val="361604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DADDB-FE76-9E46-BD76-A154D737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CB84DC-61EB-0444-AA3B-678D60906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76887F-83BE-0D4D-B460-9B0F608CB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BBED19-E7F2-2B45-8554-E6E0483AD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3E3464-5A55-2841-9D51-A01B3738A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1CFA48-09DC-DE45-8056-968B3B71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8C5D85-2CEB-F540-8A70-7C83AB37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CF76A7-3A2F-5A4C-8EC3-2250C88B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534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13DC7-BEAA-994C-B05F-241B60F5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A150F6-2446-894B-955D-FFF1CF19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897859-39D6-D548-8F60-7EE2F3D0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8E38F8-4A8A-8B49-883D-DACF292E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43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520208-1B2D-2146-B322-B90C3EC3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178D55-AEED-0F41-AE01-E74B3A84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0565E9-E09C-204E-98EA-6DA9E938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7554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796D6-E727-D043-9517-DC6CBD59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F69870-6205-E447-81B7-C7516998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E48777-FE0C-C34B-94F1-C6E375168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7EEA61-0FF5-E245-B107-448B42F2E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F4D86B-074F-0B43-90DE-247A2426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4B6A0E-45F8-AF49-8BB0-E7A9025D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222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EF4B7-0463-BB46-97F4-1DE51544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2E0BE1-28B5-FF46-B0F3-DB57F0218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27F30B-905D-AB42-97E5-054FDF5DD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C822E4-698A-224D-AA5A-74B4AEC2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1266A2-F223-3E46-B6C6-F65E6417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C689E-8E68-6940-AA44-54823C85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716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3BD63-BC65-EF40-8714-EFF38C74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246E15-579A-FC4C-9CED-A9EEF49DE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533BBF-0ADD-234A-8AAF-81FE2E4A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F58009-A02E-1E4E-B78B-E9DB693B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97F2A-A07D-B945-9A90-D9FF108B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11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BDA6FA-C65F-584E-BFDC-33F1B8995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A3A11A-CDFF-5042-B9CF-A50166A4C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DC036A-F270-4844-B3C4-A3D6A012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288D96-0A47-8547-BC26-8C78456A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D1289E-9245-4E4E-8C26-92D95BDC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79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8C112-C170-2247-A32B-084CB41E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070A6-15C6-714D-911B-04DFF164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DD7E1-F6E8-9444-B0DC-81A4F308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C3355-8674-304F-85AC-4A407E4DA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37667"/>
            <a:ext cx="7703112" cy="10604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B63C14C-9BE3-2C46-A6F0-70A8FA18499E}"/>
              </a:ext>
            </a:extLst>
          </p:cNvPr>
          <p:cNvSpPr txBox="1"/>
          <p:nvPr userDrawn="1"/>
        </p:nvSpPr>
        <p:spPr>
          <a:xfrm>
            <a:off x="5240593" y="2176859"/>
            <a:ext cx="58256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ondensed 300" panose="02000000000000000000" pitchFamily="2" charset="77"/>
              </a:rPr>
              <a:t>La imagen visual del IDPAC nos debe hablar de inclusión, </a:t>
            </a:r>
          </a:p>
          <a:p>
            <a:r>
              <a:rPr lang="es-CO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ondensed 300" panose="02000000000000000000" pitchFamily="2" charset="77"/>
              </a:rPr>
              <a:t>fortalecimiento, acción, y transformación. </a:t>
            </a:r>
          </a:p>
          <a:p>
            <a:endParaRPr lang="es-CO" b="0" i="0" dirty="0">
              <a:solidFill>
                <a:schemeClr val="tx1">
                  <a:lumMod val="85000"/>
                  <a:lumOff val="15000"/>
                </a:schemeClr>
              </a:solidFill>
              <a:latin typeface="Museo Sans Condensed 300" panose="02000000000000000000" pitchFamily="2" charset="77"/>
            </a:endParaRPr>
          </a:p>
          <a:p>
            <a:r>
              <a:rPr lang="es-CO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ondensed 300" panose="02000000000000000000" pitchFamily="2" charset="77"/>
              </a:rPr>
              <a:t>Para ello buscamos desarrollar una propuesta que aplique </a:t>
            </a:r>
          </a:p>
          <a:p>
            <a:r>
              <a:rPr lang="es-CO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ondensed 300" panose="02000000000000000000" pitchFamily="2" charset="77"/>
              </a:rPr>
              <a:t>la imagen institucional designada por el Gobierno Distrital </a:t>
            </a:r>
          </a:p>
          <a:p>
            <a:r>
              <a:rPr lang="es-CO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ondensed 300" panose="02000000000000000000" pitchFamily="2" charset="77"/>
              </a:rPr>
              <a:t>en nuestra comunicación interna y frente a la ciudadanía,</a:t>
            </a:r>
          </a:p>
          <a:p>
            <a:r>
              <a:rPr lang="es-CO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ondensed 300" panose="02000000000000000000" pitchFamily="2" charset="77"/>
              </a:rPr>
              <a:t>de tal manera que fomente el sentido de pertenencia, </a:t>
            </a:r>
          </a:p>
          <a:p>
            <a:r>
              <a:rPr lang="es-CO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ondensed 300" panose="02000000000000000000" pitchFamily="2" charset="77"/>
              </a:rPr>
              <a:t>despierte interés y promueva la participación.</a:t>
            </a:r>
          </a:p>
          <a:p>
            <a:endParaRPr lang="es-CO" b="0" i="0" dirty="0">
              <a:latin typeface="Museo Sans Condensed 300" panose="02000000000000000000" pitchFamily="2" charset="77"/>
            </a:endParaRPr>
          </a:p>
          <a:p>
            <a:r>
              <a:rPr lang="es-CO" b="0" i="0" dirty="0">
                <a:solidFill>
                  <a:srgbClr val="E6511E"/>
                </a:solidFill>
                <a:latin typeface="Museo Sans Condensed 300" panose="02000000000000000000" pitchFamily="2" charset="77"/>
              </a:rPr>
              <a:t>A continuación presentamos un diseño inspirado en una </a:t>
            </a:r>
          </a:p>
          <a:p>
            <a:r>
              <a:rPr lang="es-CO" b="0" i="0" dirty="0">
                <a:solidFill>
                  <a:srgbClr val="E6511E"/>
                </a:solidFill>
                <a:latin typeface="Museo Sans Condensed 300" panose="02000000000000000000" pitchFamily="2" charset="77"/>
              </a:rPr>
              <a:t>colectividad consciente, solidaria, y auto determinada.</a:t>
            </a:r>
          </a:p>
          <a:p>
            <a:endParaRPr lang="es-CO" b="0" i="0" dirty="0">
              <a:latin typeface="Museo Sans Condensed 300" panose="02000000000000000000" pitchFamily="2" charset="77"/>
            </a:endParaRPr>
          </a:p>
          <a:p>
            <a:endParaRPr lang="es-CO" b="0" i="0" dirty="0">
              <a:latin typeface="Museo Sans Condensed 300" panose="02000000000000000000" pitchFamily="2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FDC9CB-FF59-C440-B35E-A093C9A48357}"/>
              </a:ext>
            </a:extLst>
          </p:cNvPr>
          <p:cNvSpPr txBox="1"/>
          <p:nvPr userDrawn="1"/>
        </p:nvSpPr>
        <p:spPr>
          <a:xfrm>
            <a:off x="758236" y="718846"/>
            <a:ext cx="8937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0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DISEÑO </a:t>
            </a:r>
            <a:r>
              <a:rPr lang="es-CO" sz="4000" b="1" i="0" dirty="0">
                <a:solidFill>
                  <a:srgbClr val="E6511E"/>
                </a:solidFill>
                <a:latin typeface="Museo Sans Condensed 900" panose="02000000000000000000" pitchFamily="2" charset="77"/>
              </a:rPr>
              <a:t>INSTITUCIONAL</a:t>
            </a:r>
          </a:p>
        </p:txBody>
      </p:sp>
    </p:spTree>
    <p:extLst>
      <p:ext uri="{BB962C8B-B14F-4D97-AF65-F5344CB8AC3E}">
        <p14:creationId xmlns:p14="http://schemas.microsoft.com/office/powerpoint/2010/main" val="17404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8C112-C170-2247-A32B-084CB41E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070A6-15C6-714D-911B-04DFF164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DD7E1-F6E8-9444-B0DC-81A4F308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C3355-8674-304F-85AC-4A407E4DA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37667"/>
            <a:ext cx="7703112" cy="10604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B63C14C-9BE3-2C46-A6F0-70A8FA18499E}"/>
              </a:ext>
            </a:extLst>
          </p:cNvPr>
          <p:cNvSpPr txBox="1"/>
          <p:nvPr userDrawn="1"/>
        </p:nvSpPr>
        <p:spPr>
          <a:xfrm>
            <a:off x="828367" y="2029375"/>
            <a:ext cx="3210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ondensed 300" panose="02000000000000000000" pitchFamily="2" charset="77"/>
              </a:rPr>
              <a:t>PROPUESTA DE MANEJO PARA </a:t>
            </a:r>
          </a:p>
          <a:p>
            <a:r>
              <a:rPr lang="es-CO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ondensed 300" panose="02000000000000000000" pitchFamily="2" charset="77"/>
              </a:rPr>
              <a:t>PORTADAS, AFICHES, PENDONES, </a:t>
            </a:r>
          </a:p>
          <a:p>
            <a:r>
              <a:rPr lang="es-CO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ondensed 300" panose="02000000000000000000" pitchFamily="2" charset="77"/>
              </a:rPr>
              <a:t>Y CAMIÓN IDPAC</a:t>
            </a:r>
            <a:endParaRPr lang="es-CO" b="0" i="0" dirty="0">
              <a:solidFill>
                <a:srgbClr val="E6511E"/>
              </a:solidFill>
              <a:latin typeface="Museo Sans Condensed 300" panose="02000000000000000000" pitchFamily="2" charset="77"/>
            </a:endParaRPr>
          </a:p>
          <a:p>
            <a:endParaRPr lang="es-CO" b="0" i="0" dirty="0">
              <a:latin typeface="Museo Sans Condensed 300" panose="02000000000000000000" pitchFamily="2" charset="77"/>
            </a:endParaRPr>
          </a:p>
          <a:p>
            <a:endParaRPr lang="es-CO" b="0" i="0" dirty="0">
              <a:latin typeface="Museo Sans Condensed 300" panose="02000000000000000000" pitchFamily="2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A645AA2-D781-D54D-886A-90F489FE2F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5394" y="29496"/>
            <a:ext cx="4365679" cy="67469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21AE48C-A1C9-284C-88F4-22ACB185D1B6}"/>
              </a:ext>
            </a:extLst>
          </p:cNvPr>
          <p:cNvSpPr txBox="1"/>
          <p:nvPr userDrawn="1"/>
        </p:nvSpPr>
        <p:spPr>
          <a:xfrm>
            <a:off x="758236" y="718846"/>
            <a:ext cx="8937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0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DISEÑO </a:t>
            </a:r>
            <a:r>
              <a:rPr lang="es-CO" sz="4000" b="1" i="0" dirty="0">
                <a:solidFill>
                  <a:srgbClr val="E6511E"/>
                </a:solidFill>
                <a:latin typeface="Museo Sans Condensed 900" panose="02000000000000000000" pitchFamily="2" charset="77"/>
              </a:rPr>
              <a:t>INSTITUCIONAL</a:t>
            </a:r>
          </a:p>
        </p:txBody>
      </p:sp>
    </p:spTree>
    <p:extLst>
      <p:ext uri="{BB962C8B-B14F-4D97-AF65-F5344CB8AC3E}">
        <p14:creationId xmlns:p14="http://schemas.microsoft.com/office/powerpoint/2010/main" val="37215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8C112-C170-2247-A32B-084CB41E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070A6-15C6-714D-911B-04DFF164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DD7E1-F6E8-9444-B0DC-81A4F308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C3355-8674-304F-85AC-4A407E4DA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37667"/>
            <a:ext cx="7703112" cy="1060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81BC12D-50E7-0048-A130-19B7426A0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459" t="22310" r="75547" b="51258"/>
          <a:stretch/>
        </p:blipFill>
        <p:spPr>
          <a:xfrm>
            <a:off x="1578077" y="2153262"/>
            <a:ext cx="1401098" cy="14600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15E8AF5-1D5A-5847-997A-23C059799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547" t="20267" r="58459" b="53301"/>
          <a:stretch/>
        </p:blipFill>
        <p:spPr>
          <a:xfrm>
            <a:off x="3338051" y="2035278"/>
            <a:ext cx="1401098" cy="14600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1DCA72-227C-F24F-9FF1-E5F17CFAB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034" t="19563" r="41972" b="54005"/>
          <a:stretch/>
        </p:blipFill>
        <p:spPr>
          <a:xfrm>
            <a:off x="4984955" y="2005782"/>
            <a:ext cx="1401098" cy="14600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0EB836-B823-C44C-9241-EEA97D31F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900" t="21909" r="23106" b="51659"/>
          <a:stretch/>
        </p:blipFill>
        <p:spPr>
          <a:xfrm>
            <a:off x="6744929" y="2138514"/>
            <a:ext cx="1401098" cy="14600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5A6FBBF-146A-7C44-B9AE-2D8F22732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1376" t="21509" r="4630" b="52059"/>
          <a:stretch/>
        </p:blipFill>
        <p:spPr>
          <a:xfrm>
            <a:off x="8514736" y="2094268"/>
            <a:ext cx="1401098" cy="146009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2CEC344-2846-F44F-AC6E-B9667886D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934" t="58354" r="9072" b="15214"/>
          <a:stretch/>
        </p:blipFill>
        <p:spPr>
          <a:xfrm>
            <a:off x="1951707" y="3996810"/>
            <a:ext cx="1401098" cy="14600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51DD096-9143-0947-B787-DF216DCFA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371" t="57314" r="25529" b="13317"/>
          <a:stretch/>
        </p:blipFill>
        <p:spPr>
          <a:xfrm>
            <a:off x="3711680" y="3923068"/>
            <a:ext cx="1912375" cy="16223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3EA8354-47BB-D240-B7CF-BE3D20FC8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421" t="57820" r="72970" b="14947"/>
          <a:stretch/>
        </p:blipFill>
        <p:spPr>
          <a:xfrm>
            <a:off x="5803493" y="3923068"/>
            <a:ext cx="1863213" cy="150433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2A59574-6502-9D44-8090-C7A92E975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996" t="52864" r="50555" b="12427"/>
          <a:stretch/>
        </p:blipFill>
        <p:spPr>
          <a:xfrm>
            <a:off x="8025581" y="3613353"/>
            <a:ext cx="1646904" cy="191729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F674893-EE6E-1E45-A89A-ED7B0A0854B7}"/>
              </a:ext>
            </a:extLst>
          </p:cNvPr>
          <p:cNvSpPr txBox="1"/>
          <p:nvPr userDrawn="1"/>
        </p:nvSpPr>
        <p:spPr>
          <a:xfrm>
            <a:off x="734963" y="313526"/>
            <a:ext cx="8937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0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PROPUESTA ICONOGRÁFICA </a:t>
            </a:r>
            <a:r>
              <a:rPr lang="es-CO" sz="4000" b="1" i="0" dirty="0">
                <a:solidFill>
                  <a:srgbClr val="E6511E"/>
                </a:solidFill>
                <a:latin typeface="Museo Sans Condensed 900" panose="02000000000000000000" pitchFamily="2" charset="77"/>
              </a:rPr>
              <a:t>POR TEMÁTICAS DEL IDPAC</a:t>
            </a:r>
          </a:p>
        </p:txBody>
      </p:sp>
    </p:spTree>
    <p:extLst>
      <p:ext uri="{BB962C8B-B14F-4D97-AF65-F5344CB8AC3E}">
        <p14:creationId xmlns:p14="http://schemas.microsoft.com/office/powerpoint/2010/main" val="223375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8C112-C170-2247-A32B-084CB41E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070A6-15C6-714D-911B-04DFF164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DD7E1-F6E8-9444-B0DC-81A4F308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C3355-8674-304F-85AC-4A407E4DA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37667"/>
            <a:ext cx="7703112" cy="10604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E8DE601-E0A6-C447-BA1A-D822F4AD6D22}"/>
              </a:ext>
            </a:extLst>
          </p:cNvPr>
          <p:cNvSpPr txBox="1"/>
          <p:nvPr userDrawn="1"/>
        </p:nvSpPr>
        <p:spPr>
          <a:xfrm>
            <a:off x="838200" y="1976284"/>
            <a:ext cx="8025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Diseños que servirán como plantilla visual para los proyectos, estrategias, planes de acción o informes que se requieran desarrollar. Se podrán combinar con los colores institucionales y según la jerarquía del contenido a presentar.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1038BD-A082-4D40-96B3-FD7E5CE5BF2C}"/>
              </a:ext>
            </a:extLst>
          </p:cNvPr>
          <p:cNvSpPr txBox="1"/>
          <p:nvPr userDrawn="1"/>
        </p:nvSpPr>
        <p:spPr>
          <a:xfrm>
            <a:off x="838200" y="3018947"/>
            <a:ext cx="3436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i="1" dirty="0">
                <a:solidFill>
                  <a:srgbClr val="E6511E"/>
                </a:solidFill>
                <a:latin typeface="Museo Sans Condensed 300" panose="02000000000000000000" pitchFamily="2" charset="77"/>
              </a:rPr>
              <a:t>Formato presentación inicio</a:t>
            </a:r>
          </a:p>
          <a:p>
            <a:endParaRPr lang="es-CO" sz="2000" b="0" i="1" dirty="0">
              <a:solidFill>
                <a:srgbClr val="E6511E"/>
              </a:solidFill>
              <a:latin typeface="Museo Sans Condensed 300" panose="02000000000000000000" pitchFamily="2" charset="77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1A12F08-F8E3-E740-A893-26F56E54E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10" t="3521" r="10997" b="19587"/>
          <a:stretch/>
        </p:blipFill>
        <p:spPr>
          <a:xfrm>
            <a:off x="941439" y="3450701"/>
            <a:ext cx="2802193" cy="1590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DE6D7B-30F8-8742-B471-9C8CA51558F9}"/>
              </a:ext>
            </a:extLst>
          </p:cNvPr>
          <p:cNvSpPr txBox="1"/>
          <p:nvPr userDrawn="1"/>
        </p:nvSpPr>
        <p:spPr>
          <a:xfrm>
            <a:off x="5011993" y="3417154"/>
            <a:ext cx="551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i="1" dirty="0">
                <a:solidFill>
                  <a:srgbClr val="E6511E"/>
                </a:solidFill>
                <a:latin typeface="Museo Sans Condensed 300" panose="02000000000000000000" pitchFamily="2" charset="77"/>
              </a:rPr>
              <a:t>INDICACIONES DE TIPOGRAFÍA DIAPOSITIVA DE INICIO: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4E01AB0-4BDC-C344-95C7-BD53A33F5A26}"/>
              </a:ext>
            </a:extLst>
          </p:cNvPr>
          <p:cNvSpPr txBox="1"/>
          <p:nvPr userDrawn="1"/>
        </p:nvSpPr>
        <p:spPr>
          <a:xfrm>
            <a:off x="4997246" y="3760837"/>
            <a:ext cx="2524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Títulos: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En mayúsculas, 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Museo Sans Condensed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900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Tamaño: 60 pt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3F37AFF-1B09-8D40-A3A6-55B98EF24041}"/>
              </a:ext>
            </a:extLst>
          </p:cNvPr>
          <p:cNvSpPr txBox="1"/>
          <p:nvPr userDrawn="1"/>
        </p:nvSpPr>
        <p:spPr>
          <a:xfrm>
            <a:off x="8286136" y="3790335"/>
            <a:ext cx="2524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Subtítulos: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En mayúsculas, 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Museo Sans Condensed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700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Tamaño: 24 pt a 30 pt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A5B3D4F3-36C8-5040-AE6B-D88DEE574E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15647" y="3760837"/>
            <a:ext cx="1545862" cy="949427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3D9F207-E4BC-6843-83B8-0AF896737A9D}"/>
              </a:ext>
            </a:extLst>
          </p:cNvPr>
          <p:cNvSpPr txBox="1"/>
          <p:nvPr userDrawn="1"/>
        </p:nvSpPr>
        <p:spPr>
          <a:xfrm>
            <a:off x="707923" y="680383"/>
            <a:ext cx="8937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0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ESTILO FONDO DE </a:t>
            </a:r>
            <a:r>
              <a:rPr lang="es-CO" sz="4000" b="1" i="0" dirty="0">
                <a:solidFill>
                  <a:srgbClr val="E6511E"/>
                </a:solidFill>
                <a:latin typeface="Museo Sans Condensed 900" panose="02000000000000000000" pitchFamily="2" charset="77"/>
              </a:rPr>
              <a:t>PRESENTACIONES</a:t>
            </a:r>
          </a:p>
        </p:txBody>
      </p:sp>
    </p:spTree>
    <p:extLst>
      <p:ext uri="{BB962C8B-B14F-4D97-AF65-F5344CB8AC3E}">
        <p14:creationId xmlns:p14="http://schemas.microsoft.com/office/powerpoint/2010/main" val="165273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8C112-C170-2247-A32B-084CB41E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070A6-15C6-714D-911B-04DFF164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DD7E1-F6E8-9444-B0DC-81A4F308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C3355-8674-304F-85AC-4A407E4DA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37667"/>
            <a:ext cx="7703112" cy="10604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1A12F08-F8E3-E740-A893-26F56E54E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10" t="3521" r="10997" b="19587"/>
          <a:stretch/>
        </p:blipFill>
        <p:spPr>
          <a:xfrm>
            <a:off x="838200" y="2134704"/>
            <a:ext cx="2802193" cy="1590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DE6D7B-30F8-8742-B471-9C8CA51558F9}"/>
              </a:ext>
            </a:extLst>
          </p:cNvPr>
          <p:cNvSpPr txBox="1"/>
          <p:nvPr userDrawn="1"/>
        </p:nvSpPr>
        <p:spPr>
          <a:xfrm>
            <a:off x="741109" y="3847652"/>
            <a:ext cx="551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i="1" dirty="0">
                <a:solidFill>
                  <a:srgbClr val="E6511E"/>
                </a:solidFill>
                <a:latin typeface="Museo Sans Condensed 300" panose="02000000000000000000" pitchFamily="2" charset="77"/>
              </a:rPr>
              <a:t>INDICACIONES DE COLOR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4E01AB0-4BDC-C344-95C7-BD53A33F5A26}"/>
              </a:ext>
            </a:extLst>
          </p:cNvPr>
          <p:cNvSpPr txBox="1"/>
          <p:nvPr userDrawn="1"/>
        </p:nvSpPr>
        <p:spPr>
          <a:xfrm>
            <a:off x="732503" y="4273078"/>
            <a:ext cx="2922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Letras de color naranja, 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rojo o gris sobre fondos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blancos.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8CCA95E-48D5-794A-AA4B-32B21F86E7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5192" y="2359998"/>
            <a:ext cx="1732756" cy="2137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A5AC6CC-BE1F-3E40-8A82-56DB435694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73456" y="2400932"/>
            <a:ext cx="5059311" cy="105843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D3E5FE2-9A36-574D-AA04-865FE961E74A}"/>
              </a:ext>
            </a:extLst>
          </p:cNvPr>
          <p:cNvSpPr txBox="1"/>
          <p:nvPr userDrawn="1"/>
        </p:nvSpPr>
        <p:spPr>
          <a:xfrm>
            <a:off x="5136129" y="3847652"/>
            <a:ext cx="551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i="1" dirty="0">
                <a:solidFill>
                  <a:srgbClr val="E6511E"/>
                </a:solidFill>
                <a:latin typeface="Museo Sans Condensed 300" panose="02000000000000000000" pitchFamily="2" charset="77"/>
              </a:rPr>
              <a:t>INDICACIONES DE TIPOGRAFÍA: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82EFD6A-8AF3-714C-B323-F85A3014C4D4}"/>
              </a:ext>
            </a:extLst>
          </p:cNvPr>
          <p:cNvSpPr txBox="1"/>
          <p:nvPr userDrawn="1"/>
        </p:nvSpPr>
        <p:spPr>
          <a:xfrm>
            <a:off x="5112776" y="4273078"/>
            <a:ext cx="2524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Títulos:</a:t>
            </a:r>
          </a:p>
          <a:p>
            <a:r>
              <a:rPr lang="es-CO" sz="2000" b="0" i="0" dirty="0">
                <a:solidFill>
                  <a:srgbClr val="E6511E"/>
                </a:solidFill>
                <a:latin typeface="Museo Sans Condensed 300" panose="02000000000000000000" pitchFamily="2" charset="77"/>
              </a:rPr>
              <a:t>En mayúsculas, 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Museo Sans Condensed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900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Tamaño: 36pt a 40 pt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85159A8-4258-7745-B9B3-07D2D8BB6D04}"/>
              </a:ext>
            </a:extLst>
          </p:cNvPr>
          <p:cNvSpPr txBox="1"/>
          <p:nvPr userDrawn="1"/>
        </p:nvSpPr>
        <p:spPr>
          <a:xfrm>
            <a:off x="8313176" y="4273078"/>
            <a:ext cx="2524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Subtítulos:</a:t>
            </a:r>
          </a:p>
          <a:p>
            <a:r>
              <a:rPr lang="es-CO" sz="2000" b="0" i="0" dirty="0">
                <a:solidFill>
                  <a:srgbClr val="E6511E"/>
                </a:solidFill>
                <a:latin typeface="Museo Sans Condensed 300" panose="02000000000000000000" pitchFamily="2" charset="77"/>
              </a:rPr>
              <a:t>En mayúsculas, 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Museo Sans Condensed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700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Tamaño: 60 pt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650A225-C480-A649-B453-5F345C6434F9}"/>
              </a:ext>
            </a:extLst>
          </p:cNvPr>
          <p:cNvSpPr txBox="1"/>
          <p:nvPr userDrawn="1"/>
        </p:nvSpPr>
        <p:spPr>
          <a:xfrm>
            <a:off x="707923" y="680383"/>
            <a:ext cx="8937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0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ESTILO FONDO DE </a:t>
            </a:r>
            <a:r>
              <a:rPr lang="es-CO" sz="4000" b="1" i="0" dirty="0">
                <a:solidFill>
                  <a:srgbClr val="E6511E"/>
                </a:solidFill>
                <a:latin typeface="Museo Sans Condensed 900" panose="02000000000000000000" pitchFamily="2" charset="77"/>
              </a:rPr>
              <a:t>PRESENTACIONES</a:t>
            </a:r>
          </a:p>
        </p:txBody>
      </p:sp>
    </p:spTree>
    <p:extLst>
      <p:ext uri="{BB962C8B-B14F-4D97-AF65-F5344CB8AC3E}">
        <p14:creationId xmlns:p14="http://schemas.microsoft.com/office/powerpoint/2010/main" val="315840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A8C112-C170-2247-A32B-084CB41E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070A6-15C6-714D-911B-04DFF164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DD7E1-F6E8-9444-B0DC-81A4F308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C3355-8674-304F-85AC-4A407E4DA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37667"/>
            <a:ext cx="7703112" cy="106041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4E01AB0-4BDC-C344-95C7-BD53A33F5A26}"/>
              </a:ext>
            </a:extLst>
          </p:cNvPr>
          <p:cNvSpPr txBox="1"/>
          <p:nvPr userDrawn="1"/>
        </p:nvSpPr>
        <p:spPr>
          <a:xfrm>
            <a:off x="587479" y="2365794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900" panose="02000000000000000000" pitchFamily="2" charset="77"/>
              </a:rPr>
              <a:t>Títulos: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900" panose="02000000000000000000" pitchFamily="2" charset="77"/>
              </a:rPr>
              <a:t>En mayúsculas, 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900" panose="02000000000000000000" pitchFamily="2" charset="77"/>
              </a:rPr>
              <a:t>Museo Sans Condensed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900" panose="02000000000000000000" pitchFamily="2" charset="77"/>
              </a:rPr>
              <a:t>900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900" panose="02000000000000000000" pitchFamily="2" charset="77"/>
              </a:rPr>
              <a:t>Tamaño: 28 a 40 pt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5E84E4D-885F-494C-96FA-F86FFFA01FD1}"/>
              </a:ext>
            </a:extLst>
          </p:cNvPr>
          <p:cNvSpPr txBox="1"/>
          <p:nvPr userDrawn="1"/>
        </p:nvSpPr>
        <p:spPr>
          <a:xfrm>
            <a:off x="3388442" y="2423293"/>
            <a:ext cx="29226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700" panose="02000000000000000000" pitchFamily="2" charset="77"/>
              </a:rPr>
              <a:t>SUBTÍTULOS TIPO 1:</a:t>
            </a:r>
          </a:p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700" panose="02000000000000000000" pitchFamily="2" charset="77"/>
              </a:rPr>
              <a:t>EN MAYÚSCULAS, </a:t>
            </a:r>
          </a:p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700" panose="02000000000000000000" pitchFamily="2" charset="77"/>
              </a:rPr>
              <a:t>MUSEO SANS CONDENSED</a:t>
            </a:r>
          </a:p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700" panose="02000000000000000000" pitchFamily="2" charset="77"/>
              </a:rPr>
              <a:t>700</a:t>
            </a:r>
          </a:p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700" panose="02000000000000000000" pitchFamily="2" charset="77"/>
              </a:rPr>
              <a:t>TAMAÑO: 24 PT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C142CFC-913B-3045-8D9F-E8ADF6514294}"/>
              </a:ext>
            </a:extLst>
          </p:cNvPr>
          <p:cNvSpPr txBox="1"/>
          <p:nvPr userDrawn="1"/>
        </p:nvSpPr>
        <p:spPr>
          <a:xfrm>
            <a:off x="6368842" y="2414333"/>
            <a:ext cx="29226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700" panose="02000000000000000000" pitchFamily="2" charset="77"/>
              </a:rPr>
              <a:t>Subtítulos Tipo 2:</a:t>
            </a:r>
          </a:p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700" panose="02000000000000000000" pitchFamily="2" charset="77"/>
              </a:rPr>
              <a:t>En minúsculas, </a:t>
            </a:r>
          </a:p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700" panose="02000000000000000000" pitchFamily="2" charset="77"/>
              </a:rPr>
              <a:t>Museo Sans Condensed</a:t>
            </a:r>
          </a:p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700" panose="02000000000000000000" pitchFamily="2" charset="77"/>
              </a:rPr>
              <a:t>700</a:t>
            </a:r>
          </a:p>
          <a:p>
            <a:r>
              <a:rPr lang="es-CO" sz="20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700" panose="02000000000000000000" pitchFamily="2" charset="77"/>
              </a:rPr>
              <a:t>Tamaño: 24 pt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BE2033-DAD0-C14A-854E-291132BEBAF8}"/>
              </a:ext>
            </a:extLst>
          </p:cNvPr>
          <p:cNvSpPr txBox="1"/>
          <p:nvPr userDrawn="1"/>
        </p:nvSpPr>
        <p:spPr>
          <a:xfrm>
            <a:off x="8949810" y="2423293"/>
            <a:ext cx="29226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Subtítulos Tipo 3: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En minúsculas, 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Museo Sans Condensed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300</a:t>
            </a:r>
          </a:p>
          <a:p>
            <a:r>
              <a:rPr lang="es-CO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Museo Sans Condensed 300" panose="02000000000000000000" pitchFamily="2" charset="77"/>
              </a:rPr>
              <a:t>Tamaño: 18 pt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7E2B0A-3573-854A-BDAC-C5BAC5ED57F8}"/>
              </a:ext>
            </a:extLst>
          </p:cNvPr>
          <p:cNvSpPr txBox="1"/>
          <p:nvPr userDrawn="1"/>
        </p:nvSpPr>
        <p:spPr>
          <a:xfrm>
            <a:off x="707923" y="680383"/>
            <a:ext cx="8937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0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ESTILO CONTENIDO DE </a:t>
            </a:r>
            <a:r>
              <a:rPr lang="es-CO" sz="4000" b="1" i="0" dirty="0">
                <a:solidFill>
                  <a:srgbClr val="E6511E"/>
                </a:solidFill>
                <a:latin typeface="Museo Sans Condensed 900" panose="02000000000000000000" pitchFamily="2" charset="77"/>
              </a:rPr>
              <a:t>PRESENTACIONES</a:t>
            </a:r>
          </a:p>
        </p:txBody>
      </p:sp>
    </p:spTree>
    <p:extLst>
      <p:ext uri="{BB962C8B-B14F-4D97-AF65-F5344CB8AC3E}">
        <p14:creationId xmlns:p14="http://schemas.microsoft.com/office/powerpoint/2010/main" val="390115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C61B1-60B6-B047-B2B0-753EC9F1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0DE3C-B301-DE4B-A5B3-B68FBA0EF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39312C-34DF-0A40-8C9F-A175716F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2EBCE9-F5DB-194A-B10F-AE2CC9DC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1762F6-E8F6-6F4D-A2F0-3EC1468C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551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3A4CC-9458-1747-8305-D4E37C02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0A52A-DFEF-BD4F-9ABC-462F9098D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9A8A19-26C5-1642-AF16-A2A395B1F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045EFD-8175-EB4F-B655-DB4ACE9E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6FC-A258-FF4C-992C-9C4FE9F4665F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D5A5DB-130A-714B-BF82-481A9459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39EBEB-FB17-914F-BA74-1F9A12BD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78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E07D9-C440-A14C-B8F0-4106023A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B12C99-2851-E246-925D-E6767D266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F38BB5-ABD2-EF49-AD3C-1ADB6C4EE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B66FC-A258-FF4C-992C-9C4FE9F4665F}" type="datetimeFigureOut">
              <a:rPr lang="es-CO" smtClean="0"/>
              <a:t>15/07/2022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C141C1-4223-A040-B75F-FB96D4663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2E8E68-2684-EE47-B0EA-101904210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35320-D5FE-4C4E-B403-7885556F8DF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190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2">
              <a:lumMod val="25000"/>
            </a:schemeClr>
          </a:solidFill>
          <a:latin typeface="Museo Sans Condensed 900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EB0D2A"/>
          </a:solidFill>
          <a:latin typeface="Museo Sans Condensed 300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1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diagramDrawing" Target="../diagrams/drawing1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D261FB1-4581-AD94-D22B-F1870C8CFA10}"/>
              </a:ext>
            </a:extLst>
          </p:cNvPr>
          <p:cNvSpPr txBox="1"/>
          <p:nvPr/>
        </p:nvSpPr>
        <p:spPr>
          <a:xfrm>
            <a:off x="851304" y="2856388"/>
            <a:ext cx="5422717" cy="1561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1883" tIns="41883" rIns="41883" bIns="41883" anchor="ctr">
            <a:spAutoFit/>
          </a:bodyPr>
          <a:lstStyle/>
          <a:p>
            <a:pPr defTabSz="680624">
              <a:defRPr sz="6000" cap="all">
                <a:solidFill>
                  <a:srgbClr val="E80B2C"/>
                </a:solidFill>
                <a:latin typeface="Museo Sans Condensed 900"/>
                <a:ea typeface="Museo Sans Condensed 900"/>
                <a:cs typeface="Museo Sans Condensed 900"/>
                <a:sym typeface="Museo Sans Condensed 900"/>
              </a:defRPr>
            </a:pPr>
            <a:r>
              <a:rPr lang="es-ES" sz="4800" dirty="0">
                <a:solidFill>
                  <a:srgbClr val="666666"/>
                </a:solidFill>
              </a:rPr>
              <a:t>pRESUPUESTOS</a:t>
            </a:r>
          </a:p>
          <a:p>
            <a:pPr defTabSz="680624">
              <a:defRPr sz="6000" cap="all">
                <a:solidFill>
                  <a:srgbClr val="E80B2C"/>
                </a:solidFill>
                <a:latin typeface="Museo Sans Condensed 900"/>
                <a:ea typeface="Museo Sans Condensed 900"/>
                <a:cs typeface="Museo Sans Condensed 900"/>
                <a:sym typeface="Museo Sans Condensed 900"/>
              </a:defRPr>
            </a:pPr>
            <a:r>
              <a:rPr lang="es-ES" sz="4800" dirty="0">
                <a:solidFill>
                  <a:srgbClr val="EB082A"/>
                </a:solidFill>
                <a:latin typeface="Museo Sans Condensed 500" panose="02000000000000000000" pitchFamily="2" charset="77"/>
              </a:rPr>
              <a:t>PARTICIPATIVOS 2022</a:t>
            </a:r>
            <a:endParaRPr sz="4000" dirty="0">
              <a:solidFill>
                <a:srgbClr val="EB082A"/>
              </a:solidFill>
              <a:latin typeface="Museo Sans Condensed 500" panose="02000000000000000000" pitchFamily="2" charset="77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5D7D3A-1C21-8DE4-61FE-3EDC94EC9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2" t="19140" r="7265" b="10026"/>
          <a:stretch/>
        </p:blipFill>
        <p:spPr>
          <a:xfrm>
            <a:off x="6400799" y="503649"/>
            <a:ext cx="4490977" cy="558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9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>
            <a:extLst>
              <a:ext uri="{FF2B5EF4-FFF2-40B4-BE49-F238E27FC236}">
                <a16:creationId xmlns:a16="http://schemas.microsoft.com/office/drawing/2014/main" id="{FBDF2BD3-D9E1-CC6E-0D36-1DBC6B74E4B5}"/>
              </a:ext>
            </a:extLst>
          </p:cNvPr>
          <p:cNvSpPr/>
          <p:nvPr/>
        </p:nvSpPr>
        <p:spPr>
          <a:xfrm>
            <a:off x="1049572" y="5660924"/>
            <a:ext cx="3307743" cy="771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78A0C5-04DF-F257-4DB6-4A73EA865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7076"/>
            <a:ext cx="8934451" cy="1229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FD90FF-5057-1E09-07A0-350DB4FC3776}"/>
              </a:ext>
            </a:extLst>
          </p:cNvPr>
          <p:cNvSpPr txBox="1"/>
          <p:nvPr/>
        </p:nvSpPr>
        <p:spPr>
          <a:xfrm>
            <a:off x="538919" y="439611"/>
            <a:ext cx="872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CRONOGRAMA GENERAL</a:t>
            </a:r>
            <a:endParaRPr lang="es-CO" sz="4000" b="1" i="0" dirty="0">
              <a:solidFill>
                <a:srgbClr val="E6511E"/>
              </a:solidFill>
              <a:latin typeface="Museo Sans Condensed 900" panose="02000000000000000000" pitchFamily="2" charset="77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990CED2-BDBA-F238-774C-7879AF5B9D75}"/>
              </a:ext>
            </a:extLst>
          </p:cNvPr>
          <p:cNvSpPr/>
          <p:nvPr/>
        </p:nvSpPr>
        <p:spPr>
          <a:xfrm>
            <a:off x="7917110" y="1589438"/>
            <a:ext cx="862932" cy="862932"/>
          </a:xfrm>
          <a:prstGeom prst="ellipse">
            <a:avLst/>
          </a:prstGeom>
          <a:solidFill>
            <a:srgbClr val="E7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1718473-C6A5-954B-FD67-6A46AAF0E19F}"/>
              </a:ext>
            </a:extLst>
          </p:cNvPr>
          <p:cNvSpPr/>
          <p:nvPr/>
        </p:nvSpPr>
        <p:spPr>
          <a:xfrm>
            <a:off x="6145194" y="1580761"/>
            <a:ext cx="862932" cy="862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89027AE-A2D2-EBE8-3C05-75014FD13679}"/>
              </a:ext>
            </a:extLst>
          </p:cNvPr>
          <p:cNvSpPr/>
          <p:nvPr/>
        </p:nvSpPr>
        <p:spPr>
          <a:xfrm>
            <a:off x="4513451" y="1599662"/>
            <a:ext cx="862932" cy="862932"/>
          </a:xfrm>
          <a:prstGeom prst="ellipse">
            <a:avLst/>
          </a:prstGeom>
          <a:solidFill>
            <a:srgbClr val="E7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E6A90B1-28A0-5937-F63C-8BEACD413CFB}"/>
              </a:ext>
            </a:extLst>
          </p:cNvPr>
          <p:cNvSpPr/>
          <p:nvPr/>
        </p:nvSpPr>
        <p:spPr>
          <a:xfrm>
            <a:off x="2583950" y="1602509"/>
            <a:ext cx="862932" cy="862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5DFDB59-E1A9-4E36-8C8A-1A1CD7E4221E}"/>
              </a:ext>
            </a:extLst>
          </p:cNvPr>
          <p:cNvSpPr/>
          <p:nvPr/>
        </p:nvSpPr>
        <p:spPr>
          <a:xfrm>
            <a:off x="633342" y="1572216"/>
            <a:ext cx="862932" cy="862932"/>
          </a:xfrm>
          <a:prstGeom prst="ellipse">
            <a:avLst/>
          </a:prstGeom>
          <a:solidFill>
            <a:srgbClr val="E7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DAF90AD-1948-3F4A-3127-49506D3B176C}"/>
              </a:ext>
            </a:extLst>
          </p:cNvPr>
          <p:cNvSpPr/>
          <p:nvPr/>
        </p:nvSpPr>
        <p:spPr>
          <a:xfrm>
            <a:off x="9597076" y="1586280"/>
            <a:ext cx="862932" cy="862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: pentágono 1">
            <a:extLst>
              <a:ext uri="{FF2B5EF4-FFF2-40B4-BE49-F238E27FC236}">
                <a16:creationId xmlns:a16="http://schemas.microsoft.com/office/drawing/2014/main" id="{31ED661A-2628-0C5E-4299-3FA7143D0471}"/>
              </a:ext>
            </a:extLst>
          </p:cNvPr>
          <p:cNvSpPr/>
          <p:nvPr/>
        </p:nvSpPr>
        <p:spPr>
          <a:xfrm>
            <a:off x="169759" y="2528653"/>
            <a:ext cx="1790098" cy="563422"/>
          </a:xfrm>
          <a:prstGeom prst="homePlate">
            <a:avLst/>
          </a:prstGeom>
          <a:solidFill>
            <a:srgbClr val="E7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Museo Sans Cond 900" panose="02000000000000000000" pitchFamily="2" charset="77"/>
              </a:rPr>
              <a:t>Alistamiento</a:t>
            </a:r>
          </a:p>
        </p:txBody>
      </p:sp>
      <p:sp>
        <p:nvSpPr>
          <p:cNvPr id="13" name="Flecha: cheurón 2">
            <a:extLst>
              <a:ext uri="{FF2B5EF4-FFF2-40B4-BE49-F238E27FC236}">
                <a16:creationId xmlns:a16="http://schemas.microsoft.com/office/drawing/2014/main" id="{73F05B3E-A77B-D986-3AFC-D7880FA8E967}"/>
              </a:ext>
            </a:extLst>
          </p:cNvPr>
          <p:cNvSpPr/>
          <p:nvPr/>
        </p:nvSpPr>
        <p:spPr>
          <a:xfrm>
            <a:off x="2086307" y="2538415"/>
            <a:ext cx="1858219" cy="563422"/>
          </a:xfrm>
          <a:prstGeom prst="chevron">
            <a:avLst/>
          </a:pr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b="1" dirty="0">
                <a:solidFill>
                  <a:schemeClr val="bg1"/>
                </a:solidFill>
                <a:latin typeface="Museo Sans Cond 900" panose="02000000000000000000" pitchFamily="2" charset="77"/>
              </a:rPr>
              <a:t>Registro </a:t>
            </a:r>
          </a:p>
          <a:p>
            <a:pPr algn="ctr"/>
            <a:r>
              <a:rPr lang="es-CO" sz="1500" b="1" dirty="0">
                <a:solidFill>
                  <a:schemeClr val="bg1"/>
                </a:solidFill>
                <a:latin typeface="Museo Sans Cond 900" panose="02000000000000000000" pitchFamily="2" charset="77"/>
              </a:rPr>
              <a:t>propuestas</a:t>
            </a:r>
          </a:p>
        </p:txBody>
      </p:sp>
      <p:sp>
        <p:nvSpPr>
          <p:cNvPr id="14" name="Flecha: cheurón 15">
            <a:extLst>
              <a:ext uri="{FF2B5EF4-FFF2-40B4-BE49-F238E27FC236}">
                <a16:creationId xmlns:a16="http://schemas.microsoft.com/office/drawing/2014/main" id="{51473DCA-89E1-75AE-F1B1-F7CBC6DD4E91}"/>
              </a:ext>
            </a:extLst>
          </p:cNvPr>
          <p:cNvSpPr/>
          <p:nvPr/>
        </p:nvSpPr>
        <p:spPr>
          <a:xfrm>
            <a:off x="4049868" y="2535568"/>
            <a:ext cx="1790098" cy="563422"/>
          </a:xfrm>
          <a:prstGeom prst="chevron">
            <a:avLst/>
          </a:prstGeom>
          <a:solidFill>
            <a:srgbClr val="E7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Museo Sans Cond 900" panose="02000000000000000000" pitchFamily="2" charset="77"/>
              </a:rPr>
              <a:t>Revisión</a:t>
            </a:r>
          </a:p>
        </p:txBody>
      </p:sp>
      <p:sp>
        <p:nvSpPr>
          <p:cNvPr id="15" name="Flecha: cheurón 17">
            <a:extLst>
              <a:ext uri="{FF2B5EF4-FFF2-40B4-BE49-F238E27FC236}">
                <a16:creationId xmlns:a16="http://schemas.microsoft.com/office/drawing/2014/main" id="{AB732C2D-876F-B7A6-08D7-A722FBE199CD}"/>
              </a:ext>
            </a:extLst>
          </p:cNvPr>
          <p:cNvSpPr/>
          <p:nvPr/>
        </p:nvSpPr>
        <p:spPr>
          <a:xfrm>
            <a:off x="5814789" y="2516667"/>
            <a:ext cx="1858219" cy="563422"/>
          </a:xfrm>
          <a:prstGeom prst="chevron">
            <a:avLst/>
          </a:pr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50" b="1" dirty="0">
                <a:solidFill>
                  <a:schemeClr val="bg1"/>
                </a:solidFill>
                <a:latin typeface="Museo Sans Cond 900" panose="02000000000000000000" pitchFamily="2" charset="77"/>
              </a:rPr>
              <a:t>Alistamiento priorización</a:t>
            </a:r>
          </a:p>
        </p:txBody>
      </p:sp>
      <p:sp>
        <p:nvSpPr>
          <p:cNvPr id="16" name="Flecha: cheurón 18">
            <a:extLst>
              <a:ext uri="{FF2B5EF4-FFF2-40B4-BE49-F238E27FC236}">
                <a16:creationId xmlns:a16="http://schemas.microsoft.com/office/drawing/2014/main" id="{851394FB-8501-4D99-FAE7-23065BBB11E3}"/>
              </a:ext>
            </a:extLst>
          </p:cNvPr>
          <p:cNvSpPr/>
          <p:nvPr/>
        </p:nvSpPr>
        <p:spPr>
          <a:xfrm>
            <a:off x="7529604" y="2525344"/>
            <a:ext cx="1868895" cy="563422"/>
          </a:xfrm>
          <a:prstGeom prst="chevron">
            <a:avLst/>
          </a:prstGeom>
          <a:solidFill>
            <a:srgbClr val="E75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50" b="1" dirty="0">
                <a:solidFill>
                  <a:schemeClr val="bg1"/>
                </a:solidFill>
                <a:latin typeface="Museo Sans Cond 900" panose="02000000000000000000" pitchFamily="2" charset="77"/>
              </a:rPr>
              <a:t>Priorización</a:t>
            </a:r>
          </a:p>
        </p:txBody>
      </p:sp>
      <p:sp>
        <p:nvSpPr>
          <p:cNvPr id="17" name="Flecha: cheurón 19">
            <a:extLst>
              <a:ext uri="{FF2B5EF4-FFF2-40B4-BE49-F238E27FC236}">
                <a16:creationId xmlns:a16="http://schemas.microsoft.com/office/drawing/2014/main" id="{5E682901-0447-D2A7-C332-AFEFFDD00D1B}"/>
              </a:ext>
            </a:extLst>
          </p:cNvPr>
          <p:cNvSpPr/>
          <p:nvPr/>
        </p:nvSpPr>
        <p:spPr>
          <a:xfrm>
            <a:off x="9263534" y="2522186"/>
            <a:ext cx="1935231" cy="563422"/>
          </a:xfrm>
          <a:prstGeom prst="chevron">
            <a:avLst/>
          </a:pr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Museo Sans Cond 900" panose="02000000000000000000" pitchFamily="2" charset="77"/>
              </a:rPr>
              <a:t>Consolidación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82FB7A4-8CE4-FD04-6EC7-3C783F4A98AC}"/>
              </a:ext>
            </a:extLst>
          </p:cNvPr>
          <p:cNvSpPr txBox="1">
            <a:spLocks/>
          </p:cNvSpPr>
          <p:nvPr/>
        </p:nvSpPr>
        <p:spPr>
          <a:xfrm>
            <a:off x="447979" y="3119689"/>
            <a:ext cx="1233658" cy="323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200" dirty="0">
                <a:solidFill>
                  <a:srgbClr val="666666"/>
                </a:solidFill>
                <a:latin typeface="Museo Sans Cond 500" panose="02000000000000000000" pitchFamily="2" charset="77"/>
                <a:cs typeface="Calibri"/>
              </a:rPr>
              <a:t>5 al 27 de Junio</a:t>
            </a:r>
            <a:endParaRPr lang="es-ES" sz="1200" dirty="0">
              <a:solidFill>
                <a:srgbClr val="666666"/>
              </a:solidFill>
              <a:latin typeface="Museo Sans Cond 500" panose="02000000000000000000" pitchFamily="2" charset="77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BECC3058-1882-B640-602B-A3AE85E1FA32}"/>
              </a:ext>
            </a:extLst>
          </p:cNvPr>
          <p:cNvSpPr txBox="1">
            <a:spLocks/>
          </p:cNvSpPr>
          <p:nvPr/>
        </p:nvSpPr>
        <p:spPr>
          <a:xfrm>
            <a:off x="2254737" y="3084286"/>
            <a:ext cx="1521359" cy="462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200" dirty="0">
                <a:solidFill>
                  <a:srgbClr val="666666"/>
                </a:solidFill>
                <a:latin typeface="Museo Sans Cond 500" panose="02000000000000000000" pitchFamily="2" charset="77"/>
              </a:rPr>
              <a:t>28 Junio a </a:t>
            </a:r>
            <a:r>
              <a:rPr kumimoji="0" lang="es-ES" sz="120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useo Sans Cond 500" panose="02000000000000000000" pitchFamily="2" charset="77"/>
              </a:rPr>
              <a:t>19 </a:t>
            </a:r>
            <a:r>
              <a:rPr lang="es-ES" sz="1200" dirty="0">
                <a:solidFill>
                  <a:srgbClr val="666666"/>
                </a:solidFill>
                <a:latin typeface="Museo Sans Cond 500" panose="02000000000000000000" pitchFamily="2" charset="77"/>
              </a:rPr>
              <a:t>Agosto </a:t>
            </a:r>
            <a:endParaRPr lang="es-CO" sz="120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useo Sans Cond 500" panose="02000000000000000000" pitchFamily="2" charset="77"/>
              <a:cs typeface="Calibri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ADB3ED0E-5ABB-79FF-5199-273E7A7F7A40}"/>
              </a:ext>
            </a:extLst>
          </p:cNvPr>
          <p:cNvSpPr txBox="1">
            <a:spLocks/>
          </p:cNvSpPr>
          <p:nvPr/>
        </p:nvSpPr>
        <p:spPr>
          <a:xfrm>
            <a:off x="5552006" y="3087859"/>
            <a:ext cx="2264952" cy="49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kumimoji="0" lang="es-ES" sz="120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useo Sans Cond 500" panose="02000000000000000000" pitchFamily="2" charset="77"/>
              </a:rPr>
              <a:t>1</a:t>
            </a:r>
            <a:r>
              <a:rPr lang="es-ES" sz="1200" dirty="0">
                <a:solidFill>
                  <a:srgbClr val="666666"/>
                </a:solidFill>
                <a:latin typeface="Museo Sans Cond 500" panose="02000000000000000000" pitchFamily="2" charset="77"/>
              </a:rPr>
              <a:t>1</a:t>
            </a:r>
            <a:r>
              <a:rPr kumimoji="0" lang="es-ES" sz="120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useo Sans Cond 500" panose="02000000000000000000" pitchFamily="2" charset="77"/>
              </a:rPr>
              <a:t> Septiembre </a:t>
            </a:r>
          </a:p>
          <a:p>
            <a:pPr algn="ctr">
              <a:defRPr/>
            </a:pPr>
            <a:r>
              <a:rPr lang="es-ES" sz="1200" dirty="0">
                <a:solidFill>
                  <a:srgbClr val="666666"/>
                </a:solidFill>
                <a:latin typeface="Museo Sans Cond 500" panose="02000000000000000000" pitchFamily="2" charset="77"/>
              </a:rPr>
              <a:t>a</a:t>
            </a:r>
            <a:r>
              <a:rPr kumimoji="0" lang="es-ES" sz="120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useo Sans Cond 500" panose="02000000000000000000" pitchFamily="2" charset="77"/>
              </a:rPr>
              <a:t> </a:t>
            </a:r>
            <a:r>
              <a:rPr lang="es-ES" sz="1200" dirty="0">
                <a:solidFill>
                  <a:srgbClr val="666666"/>
                </a:solidFill>
                <a:latin typeface="Museo Sans Cond 500" panose="02000000000000000000" pitchFamily="2" charset="77"/>
              </a:rPr>
              <a:t>30</a:t>
            </a:r>
            <a:r>
              <a:rPr kumimoji="0" lang="es-ES" sz="120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useo Sans Cond 500" panose="02000000000000000000" pitchFamily="2" charset="77"/>
              </a:rPr>
              <a:t> </a:t>
            </a:r>
            <a:r>
              <a:rPr lang="es-ES" sz="1200" dirty="0">
                <a:solidFill>
                  <a:srgbClr val="666666"/>
                </a:solidFill>
                <a:latin typeface="Museo Sans Cond 500" panose="02000000000000000000" pitchFamily="2" charset="77"/>
              </a:rPr>
              <a:t>Septiembre </a:t>
            </a:r>
            <a:endParaRPr lang="es-CO" sz="120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useo Sans Cond 500" panose="02000000000000000000" pitchFamily="2" charset="77"/>
              <a:cs typeface="Calibri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508DD617-DF4B-7A89-70F3-15F1689250E8}"/>
              </a:ext>
            </a:extLst>
          </p:cNvPr>
          <p:cNvSpPr txBox="1">
            <a:spLocks/>
          </p:cNvSpPr>
          <p:nvPr/>
        </p:nvSpPr>
        <p:spPr>
          <a:xfrm>
            <a:off x="7904290" y="3159416"/>
            <a:ext cx="1511117" cy="283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200" dirty="0">
                <a:solidFill>
                  <a:srgbClr val="666666"/>
                </a:solidFill>
                <a:latin typeface="Museo Sans Cond 500" panose="02000000000000000000" pitchFamily="2" charset="77"/>
              </a:rPr>
              <a:t>1 al 31 octubre</a:t>
            </a:r>
            <a:endParaRPr lang="es-CO" sz="120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useo Sans Cond 500" panose="02000000000000000000" pitchFamily="2" charset="77"/>
              <a:cs typeface="Calibri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C765F337-326D-604A-D8FD-7581AD46565D}"/>
              </a:ext>
            </a:extLst>
          </p:cNvPr>
          <p:cNvSpPr txBox="1">
            <a:spLocks/>
          </p:cNvSpPr>
          <p:nvPr/>
        </p:nvSpPr>
        <p:spPr>
          <a:xfrm>
            <a:off x="9473332" y="3096423"/>
            <a:ext cx="1379837" cy="519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200" dirty="0">
                <a:solidFill>
                  <a:srgbClr val="666666"/>
                </a:solidFill>
                <a:latin typeface="Museo Sans Cond 500" panose="02000000000000000000" pitchFamily="2" charset="77"/>
              </a:rPr>
              <a:t>1</a:t>
            </a:r>
            <a:r>
              <a:rPr kumimoji="0" lang="es-ES" sz="120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useo Sans Cond 500" panose="02000000000000000000" pitchFamily="2" charset="77"/>
              </a:rPr>
              <a:t> Noviembre </a:t>
            </a:r>
          </a:p>
          <a:p>
            <a:pPr algn="ctr">
              <a:defRPr/>
            </a:pPr>
            <a:r>
              <a:rPr kumimoji="0" lang="es-ES" sz="120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useo Sans Cond 500" panose="02000000000000000000" pitchFamily="2" charset="77"/>
              </a:rPr>
              <a:t>a</a:t>
            </a:r>
            <a:r>
              <a:rPr lang="es-ES" sz="1200" dirty="0">
                <a:solidFill>
                  <a:srgbClr val="666666"/>
                </a:solidFill>
                <a:latin typeface="Museo Sans Cond 500" panose="02000000000000000000" pitchFamily="2" charset="77"/>
              </a:rPr>
              <a:t> 22 </a:t>
            </a:r>
            <a:r>
              <a:rPr kumimoji="0" lang="es-ES" sz="120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useo Sans Cond 500" panose="02000000000000000000" pitchFamily="2" charset="77"/>
              </a:rPr>
              <a:t>Noviembre</a:t>
            </a:r>
            <a:r>
              <a:rPr lang="es-ES" sz="1200" dirty="0">
                <a:solidFill>
                  <a:srgbClr val="666666"/>
                </a:solidFill>
                <a:latin typeface="Museo Sans Cond 500" panose="02000000000000000000" pitchFamily="2" charset="77"/>
              </a:rPr>
              <a:t> </a:t>
            </a:r>
            <a:endParaRPr lang="es-CO" sz="120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useo Sans Cond 500" panose="02000000000000000000" pitchFamily="2" charset="77"/>
              <a:cs typeface="Calibri"/>
            </a:endParaRP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AF3F2E82-D60D-A64A-0890-477DADCF18CC}"/>
              </a:ext>
            </a:extLst>
          </p:cNvPr>
          <p:cNvSpPr txBox="1">
            <a:spLocks/>
          </p:cNvSpPr>
          <p:nvPr/>
        </p:nvSpPr>
        <p:spPr>
          <a:xfrm>
            <a:off x="6034291" y="3751671"/>
            <a:ext cx="1521359" cy="1601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1. Identificación y socialización de propuestas que pasan a priorización.</a:t>
            </a:r>
          </a:p>
          <a:p>
            <a:pPr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2. Preparación para el despliegue.</a:t>
            </a:r>
            <a:endParaRPr lang="es-ES" sz="140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854CFA49-35C3-A456-386E-B2D550DF1923}"/>
              </a:ext>
            </a:extLst>
          </p:cNvPr>
          <p:cNvSpPr txBox="1">
            <a:spLocks/>
          </p:cNvSpPr>
          <p:nvPr/>
        </p:nvSpPr>
        <p:spPr>
          <a:xfrm>
            <a:off x="7753955" y="3901223"/>
            <a:ext cx="1660771" cy="1222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1. Identificación y socialización de propuestas que pasan a priorización. </a:t>
            </a:r>
          </a:p>
          <a:p>
            <a:pPr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2. Votación ciudadana</a:t>
            </a:r>
            <a:endParaRPr lang="es-ES" sz="140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CB56B977-8838-FAA0-CEF6-582AA14C6270}"/>
              </a:ext>
            </a:extLst>
          </p:cNvPr>
          <p:cNvSpPr txBox="1">
            <a:spLocks/>
          </p:cNvSpPr>
          <p:nvPr/>
        </p:nvSpPr>
        <p:spPr>
          <a:xfrm>
            <a:off x="9520253" y="3751671"/>
            <a:ext cx="1879510" cy="1632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1. Elaboración y firma del Acta de Acuerdos Participativos.</a:t>
            </a:r>
          </a:p>
          <a:p>
            <a:pPr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2. Publicación y difusión del Acta de Acuerdos Participativos.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053165D-42C3-C841-492E-D12C5F22E821}"/>
              </a:ext>
            </a:extLst>
          </p:cNvPr>
          <p:cNvSpPr/>
          <p:nvPr/>
        </p:nvSpPr>
        <p:spPr>
          <a:xfrm>
            <a:off x="953056" y="5808644"/>
            <a:ext cx="10085587" cy="2228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Museo Sans Cond 900" panose="02000000000000000000" pitchFamily="2" charset="77"/>
              </a:rPr>
              <a:t>Pedagogía y sensibilización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A2A6D90D-D331-7D21-0346-1DF6AF5B8B52}"/>
              </a:ext>
            </a:extLst>
          </p:cNvPr>
          <p:cNvSpPr/>
          <p:nvPr/>
        </p:nvSpPr>
        <p:spPr>
          <a:xfrm>
            <a:off x="953056" y="6131400"/>
            <a:ext cx="10085587" cy="2413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Museo Sans Cond 900" panose="02000000000000000000" pitchFamily="2" charset="77"/>
              </a:rPr>
              <a:t>Inscripción de la ciudadanía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BEC6994B-21BA-B411-8DFB-D105DCD77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666" y="1770892"/>
            <a:ext cx="571500" cy="4572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0862B705-929F-6B49-6D66-C5BBC7FCB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517" y="1743258"/>
            <a:ext cx="558800" cy="5588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B071CB68-7C98-B33C-478E-3F722CC41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1794" y="1736226"/>
            <a:ext cx="431800" cy="54610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2E3C6F5E-F465-9C83-E153-0139E521D2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3630" y="1776722"/>
            <a:ext cx="534013" cy="534013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8D840A2D-FDDE-3DBE-A099-2A720C2AF0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5567" y="1720274"/>
            <a:ext cx="680855" cy="654736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7351B0F0-6B08-E260-47E3-8B2A9AAD55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81" y="1708506"/>
            <a:ext cx="680855" cy="654736"/>
          </a:xfrm>
          <a:prstGeom prst="rect">
            <a:avLst/>
          </a:prstGeom>
        </p:spPr>
      </p:pic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9EF33275-9CE2-BD53-A112-467EAB765042}"/>
              </a:ext>
            </a:extLst>
          </p:cNvPr>
          <p:cNvCxnSpPr>
            <a:cxnSpLocks/>
          </p:cNvCxnSpPr>
          <p:nvPr/>
        </p:nvCxnSpPr>
        <p:spPr>
          <a:xfrm flipH="1" flipV="1">
            <a:off x="169759" y="3700440"/>
            <a:ext cx="11132825" cy="32111"/>
          </a:xfrm>
          <a:prstGeom prst="line">
            <a:avLst/>
          </a:prstGeom>
          <a:ln w="28575">
            <a:solidFill>
              <a:srgbClr val="66666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9361C730-41D0-68E2-ED50-9F487BBF9DAF}"/>
              </a:ext>
            </a:extLst>
          </p:cNvPr>
          <p:cNvCxnSpPr>
            <a:cxnSpLocks/>
          </p:cNvCxnSpPr>
          <p:nvPr/>
        </p:nvCxnSpPr>
        <p:spPr>
          <a:xfrm flipV="1">
            <a:off x="1064808" y="3435846"/>
            <a:ext cx="0" cy="259403"/>
          </a:xfrm>
          <a:prstGeom prst="straightConnector1">
            <a:avLst/>
          </a:prstGeom>
          <a:ln>
            <a:solidFill>
              <a:srgbClr val="E7511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3D6E739C-957F-4E55-837B-F5F94722EC23}"/>
              </a:ext>
            </a:extLst>
          </p:cNvPr>
          <p:cNvCxnSpPr>
            <a:cxnSpLocks/>
          </p:cNvCxnSpPr>
          <p:nvPr/>
        </p:nvCxnSpPr>
        <p:spPr>
          <a:xfrm flipV="1">
            <a:off x="3015416" y="3466139"/>
            <a:ext cx="0" cy="259403"/>
          </a:xfrm>
          <a:prstGeom prst="straightConnector1">
            <a:avLst/>
          </a:prstGeom>
          <a:ln>
            <a:solidFill>
              <a:srgbClr val="FFB71B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1597FCA5-B28C-3EDB-6D63-AAA45914E187}"/>
              </a:ext>
            </a:extLst>
          </p:cNvPr>
          <p:cNvCxnSpPr>
            <a:cxnSpLocks/>
          </p:cNvCxnSpPr>
          <p:nvPr/>
        </p:nvCxnSpPr>
        <p:spPr>
          <a:xfrm flipV="1">
            <a:off x="6691244" y="3525516"/>
            <a:ext cx="0" cy="191725"/>
          </a:xfrm>
          <a:prstGeom prst="straightConnector1">
            <a:avLst/>
          </a:prstGeom>
          <a:ln>
            <a:solidFill>
              <a:srgbClr val="FFB71B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E9FFFC66-32D0-7528-C2B6-D265BEF8CC40}"/>
              </a:ext>
            </a:extLst>
          </p:cNvPr>
          <p:cNvCxnSpPr>
            <a:cxnSpLocks/>
          </p:cNvCxnSpPr>
          <p:nvPr/>
        </p:nvCxnSpPr>
        <p:spPr>
          <a:xfrm flipV="1">
            <a:off x="8434568" y="3453069"/>
            <a:ext cx="0" cy="259403"/>
          </a:xfrm>
          <a:prstGeom prst="straightConnector1">
            <a:avLst/>
          </a:prstGeom>
          <a:ln>
            <a:solidFill>
              <a:srgbClr val="E7511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5C85A014-5C0E-A0FC-876A-60C5F8A3F3A2}"/>
              </a:ext>
            </a:extLst>
          </p:cNvPr>
          <p:cNvCxnSpPr>
            <a:cxnSpLocks/>
          </p:cNvCxnSpPr>
          <p:nvPr/>
        </p:nvCxnSpPr>
        <p:spPr>
          <a:xfrm flipV="1">
            <a:off x="10176835" y="3517588"/>
            <a:ext cx="0" cy="191725"/>
          </a:xfrm>
          <a:prstGeom prst="straightConnector1">
            <a:avLst/>
          </a:prstGeom>
          <a:ln>
            <a:solidFill>
              <a:srgbClr val="FFB71B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ítulo 1">
            <a:extLst>
              <a:ext uri="{FF2B5EF4-FFF2-40B4-BE49-F238E27FC236}">
                <a16:creationId xmlns:a16="http://schemas.microsoft.com/office/drawing/2014/main" id="{995E48FA-3997-1780-B7D9-7456638484F4}"/>
              </a:ext>
            </a:extLst>
          </p:cNvPr>
          <p:cNvSpPr txBox="1">
            <a:spLocks/>
          </p:cNvSpPr>
          <p:nvPr/>
        </p:nvSpPr>
        <p:spPr>
          <a:xfrm>
            <a:off x="4005642" y="3114744"/>
            <a:ext cx="1834324" cy="49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s-ES" sz="120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useo Sans Cond 500" panose="02000000000000000000" pitchFamily="2" charset="77"/>
              </a:rPr>
              <a:t>28 junio a 10 septiembre</a:t>
            </a:r>
            <a:endParaRPr lang="es-CO" sz="120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useo Sans Cond 500" panose="02000000000000000000" pitchFamily="2" charset="77"/>
              <a:cs typeface="Calibri"/>
            </a:endParaRPr>
          </a:p>
        </p:txBody>
      </p: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id="{0AE69A9D-F72F-07D7-D6C9-C023A7835FA1}"/>
              </a:ext>
            </a:extLst>
          </p:cNvPr>
          <p:cNvCxnSpPr>
            <a:cxnSpLocks/>
          </p:cNvCxnSpPr>
          <p:nvPr/>
        </p:nvCxnSpPr>
        <p:spPr>
          <a:xfrm flipV="1">
            <a:off x="4863405" y="3515335"/>
            <a:ext cx="0" cy="205173"/>
          </a:xfrm>
          <a:prstGeom prst="straightConnector1">
            <a:avLst/>
          </a:prstGeom>
          <a:ln>
            <a:solidFill>
              <a:srgbClr val="E7511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78669AD6-3E87-400C-4F44-CD1562683AD8}"/>
              </a:ext>
            </a:extLst>
          </p:cNvPr>
          <p:cNvSpPr txBox="1"/>
          <p:nvPr/>
        </p:nvSpPr>
        <p:spPr>
          <a:xfrm>
            <a:off x="154255" y="3887166"/>
            <a:ext cx="208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1. Identificación de metas.</a:t>
            </a:r>
          </a:p>
          <a:p>
            <a:pPr algn="just"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2. Definición de criterios </a:t>
            </a:r>
          </a:p>
          <a:p>
            <a:pPr algn="just"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de aprobación y rechazo.</a:t>
            </a:r>
            <a:endParaRPr lang="es-CO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29C52D6-8D98-268F-DBE9-B5BA6B89AB39}"/>
              </a:ext>
            </a:extLst>
          </p:cNvPr>
          <p:cNvSpPr txBox="1"/>
          <p:nvPr/>
        </p:nvSpPr>
        <p:spPr>
          <a:xfrm>
            <a:off x="2318341" y="3873634"/>
            <a:ext cx="1275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1. Desarrollo de laboratorios.</a:t>
            </a:r>
          </a:p>
          <a:p>
            <a:pPr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2. Elaboración de registros de iniciativa autónoma.</a:t>
            </a:r>
            <a:endParaRPr lang="es-ES" sz="1400" dirty="0">
              <a:solidFill>
                <a:schemeClr val="bg2">
                  <a:lumMod val="25000"/>
                </a:schemeClr>
              </a:solidFill>
              <a:latin typeface="Museo Sans 300" panose="02000000000000000000" pitchFamily="2" charset="77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7EBEB71-CBD9-DF77-B869-D50040F4AC0B}"/>
              </a:ext>
            </a:extLst>
          </p:cNvPr>
          <p:cNvSpPr txBox="1"/>
          <p:nvPr/>
        </p:nvSpPr>
        <p:spPr>
          <a:xfrm>
            <a:off x="4024950" y="3840715"/>
            <a:ext cx="1676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1. Emisión de alertas por parte de la Alcaldía Local.</a:t>
            </a:r>
          </a:p>
          <a:p>
            <a:pPr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2. Revisión técnica de las propuestas y emisión del concepto preliminar.</a:t>
            </a:r>
          </a:p>
          <a:p>
            <a:pPr>
              <a:defRPr/>
            </a:pPr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Museo Sans 300" panose="02000000000000000000" pitchFamily="2" charset="77"/>
              </a:rPr>
              <a:t>3.Retroalimentación.</a:t>
            </a:r>
          </a:p>
        </p:txBody>
      </p:sp>
    </p:spTree>
    <p:extLst>
      <p:ext uri="{BB962C8B-B14F-4D97-AF65-F5344CB8AC3E}">
        <p14:creationId xmlns:p14="http://schemas.microsoft.com/office/powerpoint/2010/main" val="243311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A78A0C5-04DF-F257-4DB6-4A73EA865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97076"/>
            <a:ext cx="7593496" cy="1045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FD90FF-5057-1E09-07A0-350DB4FC3776}"/>
              </a:ext>
            </a:extLst>
          </p:cNvPr>
          <p:cNvSpPr txBox="1"/>
          <p:nvPr/>
        </p:nvSpPr>
        <p:spPr>
          <a:xfrm>
            <a:off x="538919" y="439611"/>
            <a:ext cx="7531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AJUSTES GENERALES AL PROCESO</a:t>
            </a:r>
            <a:endParaRPr lang="es-CO" sz="4000" b="1" i="0" dirty="0">
              <a:solidFill>
                <a:srgbClr val="E6511E"/>
              </a:solidFill>
              <a:latin typeface="Museo Sans Condensed 900" panose="02000000000000000000" pitchFamily="2" charset="77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C722F92-8CFE-410C-38A0-1C3DA02BF6A9}"/>
              </a:ext>
            </a:extLst>
          </p:cNvPr>
          <p:cNvCxnSpPr>
            <a:cxnSpLocks/>
          </p:cNvCxnSpPr>
          <p:nvPr/>
        </p:nvCxnSpPr>
        <p:spPr>
          <a:xfrm>
            <a:off x="5441686" y="1675071"/>
            <a:ext cx="0" cy="3843134"/>
          </a:xfrm>
          <a:prstGeom prst="line">
            <a:avLst/>
          </a:prstGeom>
          <a:ln w="28575">
            <a:solidFill>
              <a:srgbClr val="A5A5A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432;p41">
            <a:extLst>
              <a:ext uri="{FF2B5EF4-FFF2-40B4-BE49-F238E27FC236}">
                <a16:creationId xmlns:a16="http://schemas.microsoft.com/office/drawing/2014/main" id="{C793CECB-DED0-3150-7A57-1919F36FE1D6}"/>
              </a:ext>
            </a:extLst>
          </p:cNvPr>
          <p:cNvSpPr/>
          <p:nvPr/>
        </p:nvSpPr>
        <p:spPr>
          <a:xfrm>
            <a:off x="1073423" y="1752124"/>
            <a:ext cx="2935800" cy="312407"/>
          </a:xfrm>
          <a:prstGeom prst="rect">
            <a:avLst/>
          </a:prstGeom>
          <a:solidFill>
            <a:srgbClr val="E7511F"/>
          </a:solidFill>
          <a:ln>
            <a:noFill/>
          </a:ln>
        </p:spPr>
        <p:txBody>
          <a:bodyPr spcFirstLastPara="1" wrap="square" lIns="458125" tIns="8875" rIns="44032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2400" b="1" i="0" u="none" strike="noStrike" cap="none" dirty="0">
                <a:solidFill>
                  <a:schemeClr val="bg1"/>
                </a:solidFill>
                <a:ea typeface="Tahoma"/>
                <a:cs typeface="Tahoma"/>
                <a:sym typeface="Tahoma"/>
              </a:rPr>
              <a:t>Se  incluye</a:t>
            </a:r>
            <a:endParaRPr sz="2400" b="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8AA1768-93C4-36C6-50AE-8475A9E40123}"/>
              </a:ext>
            </a:extLst>
          </p:cNvPr>
          <p:cNvSpPr/>
          <p:nvPr/>
        </p:nvSpPr>
        <p:spPr>
          <a:xfrm>
            <a:off x="695738" y="1544252"/>
            <a:ext cx="680805" cy="646331"/>
          </a:xfrm>
          <a:prstGeom prst="ellipse">
            <a:avLst/>
          </a:prstGeom>
          <a:solidFill>
            <a:srgbClr val="E751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8DBC3B6-104E-036A-5594-78A40B78D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8" y="2542594"/>
            <a:ext cx="222391" cy="2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27C252A-DB96-A82B-7563-C12A466902FA}"/>
              </a:ext>
            </a:extLst>
          </p:cNvPr>
          <p:cNvSpPr txBox="1"/>
          <p:nvPr/>
        </p:nvSpPr>
        <p:spPr>
          <a:xfrm>
            <a:off x="906448" y="2464904"/>
            <a:ext cx="395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666666"/>
                </a:solidFill>
                <a:latin typeface="Museo Sans 300" panose="02000000000000000000" pitchFamily="2" charset="77"/>
                <a:ea typeface="Tahoma"/>
                <a:cs typeface="Tahoma"/>
              </a:rPr>
              <a:t>Construcción de propuestas </a:t>
            </a:r>
          </a:p>
          <a:p>
            <a:r>
              <a:rPr lang="es-CO" dirty="0">
                <a:solidFill>
                  <a:srgbClr val="666666"/>
                </a:solidFill>
                <a:latin typeface="Museo Sans 300" panose="02000000000000000000" pitchFamily="2" charset="77"/>
                <a:ea typeface="Tahoma"/>
                <a:cs typeface="Tahoma"/>
              </a:rPr>
              <a:t>a través de laboratorios cívicos.</a:t>
            </a:r>
            <a:endParaRPr lang="es-CO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BC4B4B2-C60D-906F-02A6-F8991523CBAB}"/>
              </a:ext>
            </a:extLst>
          </p:cNvPr>
          <p:cNvSpPr txBox="1"/>
          <p:nvPr/>
        </p:nvSpPr>
        <p:spPr>
          <a:xfrm>
            <a:off x="906448" y="3343362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666666"/>
                </a:solidFill>
                <a:latin typeface="Museo Sans 300" panose="02000000000000000000" pitchFamily="2" charset="77"/>
                <a:ea typeface="Tahoma"/>
                <a:cs typeface="Tahoma"/>
              </a:rPr>
              <a:t>Ampliación de los tiempos.</a:t>
            </a:r>
            <a:endParaRPr lang="es-CO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CF6DFCC-885D-35AD-4355-19A6E98D8951}"/>
              </a:ext>
            </a:extLst>
          </p:cNvPr>
          <p:cNvSpPr txBox="1"/>
          <p:nvPr/>
        </p:nvSpPr>
        <p:spPr>
          <a:xfrm>
            <a:off x="906448" y="3943526"/>
            <a:ext cx="349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666666"/>
                </a:solidFill>
                <a:latin typeface="Museo Sans 300" panose="02000000000000000000" pitchFamily="2" charset="77"/>
                <a:ea typeface="Tahoma"/>
                <a:cs typeface="Tahoma"/>
              </a:rPr>
              <a:t>Retroalimentación y Tiempos </a:t>
            </a:r>
          </a:p>
          <a:p>
            <a:r>
              <a:rPr lang="es-CO" dirty="0">
                <a:solidFill>
                  <a:srgbClr val="666666"/>
                </a:solidFill>
                <a:latin typeface="Museo Sans 300" panose="02000000000000000000" pitchFamily="2" charset="77"/>
                <a:ea typeface="Tahoma"/>
                <a:cs typeface="Tahoma"/>
              </a:rPr>
              <a:t>de Conceptos.</a:t>
            </a:r>
            <a:endParaRPr lang="es-CO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11AD644-2ECD-1CE7-5F7B-5664A00F0664}"/>
              </a:ext>
            </a:extLst>
          </p:cNvPr>
          <p:cNvSpPr txBox="1"/>
          <p:nvPr/>
        </p:nvSpPr>
        <p:spPr>
          <a:xfrm>
            <a:off x="6642433" y="2552879"/>
            <a:ext cx="292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666666"/>
                </a:solidFill>
                <a:latin typeface="Museo Sans 300" panose="02000000000000000000" pitchFamily="2" charset="77"/>
                <a:ea typeface="Tahoma"/>
                <a:cs typeface="Tahoma"/>
              </a:rPr>
              <a:t>Comité de Rúbrica.</a:t>
            </a:r>
            <a:endParaRPr lang="es-CO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05730282-19E8-65D4-1CE7-9A8C6504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8" y="3409286"/>
            <a:ext cx="222391" cy="2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1D6BCB17-66DC-231D-2746-4DF2A967C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8" y="3981780"/>
            <a:ext cx="222391" cy="2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432;p41">
            <a:extLst>
              <a:ext uri="{FF2B5EF4-FFF2-40B4-BE49-F238E27FC236}">
                <a16:creationId xmlns:a16="http://schemas.microsoft.com/office/drawing/2014/main" id="{F8812994-B476-12F1-CAEC-9EDE0EB06B16}"/>
              </a:ext>
            </a:extLst>
          </p:cNvPr>
          <p:cNvSpPr/>
          <p:nvPr/>
        </p:nvSpPr>
        <p:spPr>
          <a:xfrm>
            <a:off x="6635365" y="1811950"/>
            <a:ext cx="2935800" cy="312407"/>
          </a:xfrm>
          <a:prstGeom prst="rect">
            <a:avLst/>
          </a:prstGeom>
          <a:solidFill>
            <a:srgbClr val="E7511F"/>
          </a:solidFill>
          <a:ln>
            <a:noFill/>
          </a:ln>
        </p:spPr>
        <p:txBody>
          <a:bodyPr spcFirstLastPara="1" wrap="square" lIns="458125" tIns="8875" rIns="440325" bIns="8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2400" b="1" i="0" u="none" strike="noStrike" cap="none" dirty="0">
                <a:solidFill>
                  <a:schemeClr val="bg1"/>
                </a:solidFill>
                <a:ea typeface="Tahoma"/>
                <a:cs typeface="Tahoma"/>
                <a:sym typeface="Tahoma"/>
              </a:rPr>
              <a:t>Se  elimina</a:t>
            </a:r>
            <a:endParaRPr sz="2400" b="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5166FE23-665C-AD24-817B-87D4061F8821}"/>
              </a:ext>
            </a:extLst>
          </p:cNvPr>
          <p:cNvSpPr/>
          <p:nvPr/>
        </p:nvSpPr>
        <p:spPr>
          <a:xfrm>
            <a:off x="6257680" y="1604078"/>
            <a:ext cx="680805" cy="646331"/>
          </a:xfrm>
          <a:prstGeom prst="ellipse">
            <a:avLst/>
          </a:prstGeom>
          <a:solidFill>
            <a:srgbClr val="E7511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CB83B45E-4794-ECCC-613E-1ED48133F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28" y="1605424"/>
            <a:ext cx="496424" cy="496424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BA0FC2A-DD45-21AA-DF1F-D993CD471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819" y="1685909"/>
            <a:ext cx="476526" cy="47652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AF2B8512-8BA4-47D8-4B16-4B5667FB906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52074" y="2638885"/>
            <a:ext cx="199060" cy="19906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D4A2B508-4231-D9B9-A5A3-4D4FE6FEF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173" y="3491932"/>
            <a:ext cx="4437089" cy="33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5DC67E93-EB1E-758E-0797-D982B0FEB632}"/>
              </a:ext>
            </a:extLst>
          </p:cNvPr>
          <p:cNvSpPr/>
          <p:nvPr/>
        </p:nvSpPr>
        <p:spPr>
          <a:xfrm>
            <a:off x="989457" y="5606321"/>
            <a:ext cx="3462622" cy="801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78A0C5-04DF-F257-4DB6-4A73EA865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97076"/>
            <a:ext cx="6392754" cy="8800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FD90FF-5057-1E09-07A0-350DB4FC3776}"/>
              </a:ext>
            </a:extLst>
          </p:cNvPr>
          <p:cNvSpPr txBox="1"/>
          <p:nvPr/>
        </p:nvSpPr>
        <p:spPr>
          <a:xfrm>
            <a:off x="1135173" y="221649"/>
            <a:ext cx="719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RUTAS METODOLÓGICAS</a:t>
            </a:r>
            <a:endParaRPr lang="es-CO" sz="4000" b="1" i="0" dirty="0">
              <a:solidFill>
                <a:srgbClr val="E6511E"/>
              </a:solidFill>
              <a:latin typeface="Museo Sans Condensed 900" panose="02000000000000000000" pitchFamily="2" charset="77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81E92CE-9BD3-50E1-4816-944E634723B7}"/>
              </a:ext>
            </a:extLst>
          </p:cNvPr>
          <p:cNvSpPr/>
          <p:nvPr/>
        </p:nvSpPr>
        <p:spPr>
          <a:xfrm>
            <a:off x="272241" y="221649"/>
            <a:ext cx="862932" cy="8629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AC640A-FABB-9DB6-D136-C628390ED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57" y="390032"/>
            <a:ext cx="571500" cy="4572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034EF82-65E3-22BA-7617-013782DCA73E}"/>
              </a:ext>
            </a:extLst>
          </p:cNvPr>
          <p:cNvSpPr txBox="1">
            <a:spLocks/>
          </p:cNvSpPr>
          <p:nvPr/>
        </p:nvSpPr>
        <p:spPr>
          <a:xfrm>
            <a:off x="1135173" y="698046"/>
            <a:ext cx="2830337" cy="462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400" dirty="0">
                <a:solidFill>
                  <a:srgbClr val="666666"/>
                </a:solidFill>
                <a:latin typeface="Museo Sans Cond 500" panose="02000000000000000000" pitchFamily="2" charset="77"/>
              </a:rPr>
              <a:t>28 Junio a </a:t>
            </a:r>
            <a:r>
              <a:rPr kumimoji="0" lang="es-ES" sz="140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useo Sans Cond 500" panose="02000000000000000000" pitchFamily="2" charset="77"/>
              </a:rPr>
              <a:t>19 </a:t>
            </a:r>
            <a:r>
              <a:rPr lang="es-ES" sz="1400" dirty="0">
                <a:solidFill>
                  <a:srgbClr val="666666"/>
                </a:solidFill>
                <a:latin typeface="Museo Sans Cond 500" panose="02000000000000000000" pitchFamily="2" charset="77"/>
              </a:rPr>
              <a:t>Agosto </a:t>
            </a:r>
            <a:endParaRPr lang="es-CO" sz="140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Museo Sans Cond 500" panose="02000000000000000000" pitchFamily="2" charset="77"/>
              <a:cs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E9C8597-07C0-0C80-23A7-78FFBDFBD6FD}"/>
              </a:ext>
            </a:extLst>
          </p:cNvPr>
          <p:cNvSpPr/>
          <p:nvPr/>
        </p:nvSpPr>
        <p:spPr>
          <a:xfrm>
            <a:off x="5977468" y="1742548"/>
            <a:ext cx="4240530" cy="21548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3BBB0E5-B96E-9BDE-9033-00CB69D5864C}"/>
              </a:ext>
            </a:extLst>
          </p:cNvPr>
          <p:cNvSpPr/>
          <p:nvPr/>
        </p:nvSpPr>
        <p:spPr>
          <a:xfrm>
            <a:off x="1342590" y="1742548"/>
            <a:ext cx="4240530" cy="21548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B62B1C31-FFA8-55EA-5705-5525A3EE3BD8}"/>
              </a:ext>
            </a:extLst>
          </p:cNvPr>
          <p:cNvSpPr txBox="1"/>
          <p:nvPr/>
        </p:nvSpPr>
        <p:spPr>
          <a:xfrm>
            <a:off x="1498361" y="1932697"/>
            <a:ext cx="3881641" cy="164083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6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Museo Sans 700" panose="02000000000000000000" pitchFamily="2" charset="77"/>
                <a:cs typeface="Calibri"/>
              </a:rPr>
              <a:t>Generales</a:t>
            </a:r>
            <a:r>
              <a:rPr kumimoji="0" b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Museo Sans 700" panose="02000000000000000000" pitchFamily="2" charset="77"/>
                <a:cs typeface="Calibri"/>
              </a:rPr>
              <a:t> </a:t>
            </a:r>
            <a:r>
              <a:rPr kumimoji="0" lang="es-ES" b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Museo Sans 700" panose="02000000000000000000" pitchFamily="2" charset="77"/>
                <a:cs typeface="Calibri"/>
              </a:rPr>
              <a:t>(Priorización en votación)</a:t>
            </a:r>
            <a:r>
              <a:rPr kumimoji="0" b="1" u="none" strike="noStrike" kern="1200" cap="none" spc="-440" normalizeH="0" baseline="0" noProof="0" dirty="0">
                <a:ln>
                  <a:noFill/>
                </a:ln>
                <a:effectLst/>
                <a:uLnTx/>
                <a:uFillTx/>
                <a:latin typeface="Museo Sans 700" panose="02000000000000000000" pitchFamily="2" charset="77"/>
                <a:cs typeface="Calibri"/>
              </a:rPr>
              <a:t> </a:t>
            </a:r>
            <a:endParaRPr lang="es-CO" b="1" spc="-440" dirty="0">
              <a:latin typeface="Museo Sans 700" panose="02000000000000000000" pitchFamily="2" charset="77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06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-1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206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Diferenciales</a:t>
            </a:r>
          </a:p>
          <a:p>
            <a:pPr marL="12065">
              <a:spcBef>
                <a:spcPts val="130"/>
              </a:spcBef>
              <a:tabLst>
                <a:tab pos="185420" algn="l"/>
              </a:tabLst>
              <a:defRPr/>
            </a:pPr>
            <a:endParaRPr kumimoji="0" lang="es-CO" sz="2400" b="1" i="0" u="none" strike="noStrike" kern="1200" cap="none" spc="-1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>
              <a:spcBef>
                <a:spcPts val="130"/>
              </a:spcBef>
              <a:tabLst>
                <a:tab pos="185420" algn="l"/>
              </a:tabLst>
              <a:defRPr/>
            </a:pPr>
            <a:r>
              <a:rPr kumimoji="0" lang="es-CO" sz="2400" b="1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/>
              </a:rPr>
              <a:t>Infraestructura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A1D4CB8-FB46-3597-6F33-58EA8411CE46}"/>
              </a:ext>
            </a:extLst>
          </p:cNvPr>
          <p:cNvCxnSpPr>
            <a:cxnSpLocks/>
          </p:cNvCxnSpPr>
          <p:nvPr/>
        </p:nvCxnSpPr>
        <p:spPr>
          <a:xfrm flipV="1">
            <a:off x="3201338" y="2470920"/>
            <a:ext cx="39296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4B60ECE-B680-2B93-B336-3108CA630EA3}"/>
              </a:ext>
            </a:extLst>
          </p:cNvPr>
          <p:cNvCxnSpPr>
            <a:cxnSpLocks/>
          </p:cNvCxnSpPr>
          <p:nvPr/>
        </p:nvCxnSpPr>
        <p:spPr>
          <a:xfrm flipV="1">
            <a:off x="3217948" y="2699879"/>
            <a:ext cx="40656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E0DF683-D7A8-AB11-D4D6-A8151B91E064}"/>
              </a:ext>
            </a:extLst>
          </p:cNvPr>
          <p:cNvCxnSpPr>
            <a:cxnSpLocks/>
          </p:cNvCxnSpPr>
          <p:nvPr/>
        </p:nvCxnSpPr>
        <p:spPr>
          <a:xfrm>
            <a:off x="3197810" y="2840845"/>
            <a:ext cx="396489" cy="1064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F2D774E-BBF8-D65F-6FF6-0C57AB2EB2CC}"/>
              </a:ext>
            </a:extLst>
          </p:cNvPr>
          <p:cNvSpPr txBox="1"/>
          <p:nvPr/>
        </p:nvSpPr>
        <p:spPr>
          <a:xfrm>
            <a:off x="3797416" y="2253771"/>
            <a:ext cx="1387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Museo Sans 300" panose="02000000000000000000" pitchFamily="2" charset="77"/>
              </a:rPr>
              <a:t>Étnicos</a:t>
            </a:r>
          </a:p>
          <a:p>
            <a:r>
              <a:rPr lang="es-CO" dirty="0">
                <a:latin typeface="Museo Sans 300" panose="02000000000000000000" pitchFamily="2" charset="77"/>
              </a:rPr>
              <a:t>Rurales</a:t>
            </a:r>
          </a:p>
          <a:p>
            <a:r>
              <a:rPr lang="es-CO" dirty="0">
                <a:latin typeface="Museo Sans 300" panose="02000000000000000000" pitchFamily="2" charset="77"/>
              </a:rPr>
              <a:t>Juventud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EF662E-A109-5446-0C1E-63B96EF58782}"/>
              </a:ext>
            </a:extLst>
          </p:cNvPr>
          <p:cNvSpPr txBox="1"/>
          <p:nvPr/>
        </p:nvSpPr>
        <p:spPr>
          <a:xfrm>
            <a:off x="677613" y="1742548"/>
            <a:ext cx="461665" cy="2154879"/>
          </a:xfrm>
          <a:prstGeom prst="rect">
            <a:avLst/>
          </a:prstGeom>
          <a:solidFill>
            <a:srgbClr val="FC530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Museo Sans 700" panose="02000000000000000000" pitchFamily="2" charset="77"/>
              </a:rPr>
              <a:t>LABORATORIOS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724CE2A-D2DC-6DA9-FD6B-3F127AE79F06}"/>
              </a:ext>
            </a:extLst>
          </p:cNvPr>
          <p:cNvSpPr txBox="1"/>
          <p:nvPr/>
        </p:nvSpPr>
        <p:spPr>
          <a:xfrm rot="10800000">
            <a:off x="10320319" y="1692335"/>
            <a:ext cx="461665" cy="2205091"/>
          </a:xfrm>
          <a:prstGeom prst="rect">
            <a:avLst/>
          </a:prstGeom>
          <a:solidFill>
            <a:srgbClr val="FC5308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Museo Sans 900" panose="02000000000000000000" pitchFamily="2" charset="77"/>
              </a:rPr>
              <a:t>AUTÓNOMA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E9B685C-0BDD-DC5F-DB0D-2676017BB3DF}"/>
              </a:ext>
            </a:extLst>
          </p:cNvPr>
          <p:cNvSpPr txBox="1"/>
          <p:nvPr/>
        </p:nvSpPr>
        <p:spPr>
          <a:xfrm>
            <a:off x="5977469" y="1859467"/>
            <a:ext cx="4240530" cy="17979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b="1" dirty="0">
                <a:latin typeface="Museo Sans 700" panose="02000000000000000000" pitchFamily="2" charset="77"/>
              </a:rPr>
              <a:t>Presentación presencial o virtual de propuestas ciudadanas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s-CO" sz="160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Registrarse</a:t>
            </a:r>
            <a:endParaRPr kumimoji="0" lang="es-CO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useo Sans 300" panose="02000000000000000000" pitchFamily="2" charset="77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s-CO" sz="160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Postular</a:t>
            </a:r>
            <a:r>
              <a:rPr kumimoji="0" lang="es-CO" sz="160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 </a:t>
            </a:r>
            <a:r>
              <a:rPr kumimoji="0" lang="es-CO" sz="160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propuestas</a:t>
            </a:r>
            <a:endParaRPr kumimoji="0" lang="es-CO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useo Sans 300" panose="02000000000000000000" pitchFamily="2" charset="77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s-CO" sz="160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Recibir</a:t>
            </a:r>
            <a:r>
              <a:rPr kumimoji="0" lang="es-CO" sz="1600" u="none" strike="noStrike" kern="1200" cap="none" spc="-35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 </a:t>
            </a:r>
            <a:r>
              <a:rPr kumimoji="0" lang="es-CO" sz="160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concepto</a:t>
            </a:r>
            <a:r>
              <a:rPr kumimoji="0" lang="es-CO" sz="1600" u="none" strike="noStrike" kern="1200" cap="none" spc="-55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 </a:t>
            </a:r>
            <a:r>
              <a:rPr kumimoji="0" lang="es-CO" sz="160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preliminar</a:t>
            </a:r>
            <a:endParaRPr kumimoji="0" lang="es-CO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useo Sans 300" panose="02000000000000000000" pitchFamily="2" charset="77"/>
              <a:cs typeface="Calibri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1300" algn="l"/>
              </a:tabLst>
              <a:defRPr/>
            </a:pPr>
            <a:r>
              <a:rPr kumimoji="0" lang="es-CO" sz="160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Integrarse </a:t>
            </a:r>
            <a:r>
              <a:rPr kumimoji="0" lang="es-CO" sz="1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a </a:t>
            </a:r>
            <a:r>
              <a:rPr kumimoji="0" lang="es-CO" sz="1600" u="none" strike="noStrike" kern="1200" cap="none" spc="-15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Retroalimentar </a:t>
            </a:r>
            <a:r>
              <a:rPr kumimoji="0" lang="es-CO" sz="1600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Museo Sans 300" panose="02000000000000000000" pitchFamily="2" charset="77"/>
                <a:cs typeface="Calibri"/>
              </a:rPr>
              <a:t>(o no)</a:t>
            </a:r>
            <a:endParaRPr kumimoji="0" lang="es-CO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useo Sans 300" panose="02000000000000000000" pitchFamily="2" charset="77"/>
              <a:cs typeface="Calibri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DFA7995-A0CD-CA3D-1333-40C98B9B2A9E}"/>
              </a:ext>
            </a:extLst>
          </p:cNvPr>
          <p:cNvCxnSpPr/>
          <p:nvPr/>
        </p:nvCxnSpPr>
        <p:spPr>
          <a:xfrm>
            <a:off x="5765999" y="1742548"/>
            <a:ext cx="0" cy="2099513"/>
          </a:xfrm>
          <a:prstGeom prst="line">
            <a:avLst/>
          </a:prstGeom>
          <a:ln w="12700" cmpd="sng">
            <a:solidFill>
              <a:srgbClr val="A6A6A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0253E73-02B3-4C9B-5CE9-A40A4BF9F666}"/>
              </a:ext>
            </a:extLst>
          </p:cNvPr>
          <p:cNvSpPr txBox="1"/>
          <p:nvPr/>
        </p:nvSpPr>
        <p:spPr>
          <a:xfrm>
            <a:off x="989457" y="4614730"/>
            <a:ext cx="9669103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Museo Sans 300" panose="02000000000000000000" pitchFamily="2" charset="77"/>
              </a:rPr>
              <a:t>Creación de tejido social mediante la generación de capacidades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Museo Sans 300" panose="02000000000000000000" pitchFamily="2" charset="77"/>
              </a:rPr>
              <a:t>Socialización de información clave del proceso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Museo Sans 300" panose="02000000000000000000" pitchFamily="2" charset="77"/>
              </a:rPr>
              <a:t>Pedagogía para la creación de propuestas colectivas e individuales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Museo Sans 300" panose="02000000000000000000" pitchFamily="2" charset="77"/>
              </a:rPr>
              <a:t>Espacios de creación conjunta y concertación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  <a:latin typeface="Museo Sans 300" panose="02000000000000000000" pitchFamily="2" charset="77"/>
              </a:rPr>
              <a:t>Mayor calidad en las propuestas, se fortalece el consenso</a:t>
            </a:r>
            <a:endParaRPr lang="es-MX" dirty="0">
              <a:solidFill>
                <a:schemeClr val="bg2">
                  <a:lumMod val="10000"/>
                </a:schemeClr>
              </a:solidFill>
              <a:latin typeface="Museo Sans 300" panose="02000000000000000000" pitchFamily="2" charset="7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FECAA7C-C063-4B23-D911-0BBCD1BD9092}"/>
              </a:ext>
            </a:extLst>
          </p:cNvPr>
          <p:cNvSpPr txBox="1"/>
          <p:nvPr/>
        </p:nvSpPr>
        <p:spPr>
          <a:xfrm>
            <a:off x="989457" y="4144882"/>
            <a:ext cx="9669103" cy="369332"/>
          </a:xfrm>
          <a:prstGeom prst="rect">
            <a:avLst/>
          </a:prstGeom>
          <a:solidFill>
            <a:srgbClr val="FC530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94107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31B1B93A-3EA7-53BA-DC6D-361980D935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11811504-058A-D4D6-B8D7-C4996F07C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60" y="605266"/>
            <a:ext cx="64978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700" panose="02000000000000000000" pitchFamily="2" charset="77"/>
              </a:rPr>
              <a:t>Dinámica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500" panose="02000000000000000000" pitchFamily="2" charset="77"/>
              </a:rPr>
              <a:t>Presupuestos Participados</a:t>
            </a:r>
            <a:endParaRPr kumimoji="0" lang="en-US" altLang="es-CO" sz="40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500" panose="02000000000000000000" pitchFamily="2" charset="77"/>
              <a:ea typeface="Museo Sans 100" charset="0"/>
              <a:cs typeface="Museo Sans 100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5FC19CD-E6F7-45D6-E686-A23E8DD9D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764" y="2528427"/>
            <a:ext cx="9487585" cy="43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7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A78A0C5-04DF-F257-4DB6-4A73EA865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779"/>
            <a:ext cx="7593496" cy="1045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FD90FF-5057-1E09-07A0-350DB4FC3776}"/>
              </a:ext>
            </a:extLst>
          </p:cNvPr>
          <p:cNvSpPr txBox="1"/>
          <p:nvPr/>
        </p:nvSpPr>
        <p:spPr>
          <a:xfrm>
            <a:off x="486454" y="107082"/>
            <a:ext cx="7531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ELEMENTOS DE PROPUESTAS CIUDADANAS</a:t>
            </a:r>
            <a:endParaRPr lang="es-CO" sz="4000" b="1" i="0" dirty="0">
              <a:solidFill>
                <a:srgbClr val="E6511E"/>
              </a:solidFill>
              <a:latin typeface="Museo Sans Condensed 900" panose="02000000000000000000" pitchFamily="2" charset="77"/>
            </a:endParaRPr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B55C034D-37B7-FC2B-13E9-A5F94316F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081" y="4237930"/>
            <a:ext cx="611154" cy="611154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F7E57461-48B6-0FC1-FC3D-73A777C83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576" y="4391327"/>
            <a:ext cx="604177" cy="61115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89DE925-01AB-353B-0A08-DB44F00A0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599364"/>
              </p:ext>
            </p:extLst>
          </p:nvPr>
        </p:nvGraphicFramePr>
        <p:xfrm>
          <a:off x="749530" y="1009180"/>
          <a:ext cx="5084342" cy="485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060FA158-C9EA-6BD0-D42F-EF7AB624136A}"/>
              </a:ext>
            </a:extLst>
          </p:cNvPr>
          <p:cNvSpPr/>
          <p:nvPr/>
        </p:nvSpPr>
        <p:spPr>
          <a:xfrm>
            <a:off x="5916925" y="1799117"/>
            <a:ext cx="5409301" cy="3492295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056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FEEC616A-E040-A272-7EA2-FFBF37A6DC4A}"/>
              </a:ext>
            </a:extLst>
          </p:cNvPr>
          <p:cNvSpPr/>
          <p:nvPr/>
        </p:nvSpPr>
        <p:spPr>
          <a:xfrm>
            <a:off x="6096000" y="4242421"/>
            <a:ext cx="3211667" cy="16005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294B28-F9C0-3B6B-D4C9-99A1A67506D5}"/>
              </a:ext>
            </a:extLst>
          </p:cNvPr>
          <p:cNvSpPr/>
          <p:nvPr/>
        </p:nvSpPr>
        <p:spPr>
          <a:xfrm>
            <a:off x="1069848" y="5577840"/>
            <a:ext cx="3310128" cy="905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FD89DB4-FD01-DEE4-1F15-C967D1DFBF50}"/>
              </a:ext>
            </a:extLst>
          </p:cNvPr>
          <p:cNvSpPr/>
          <p:nvPr/>
        </p:nvSpPr>
        <p:spPr>
          <a:xfrm>
            <a:off x="1981200" y="4224133"/>
            <a:ext cx="3211667" cy="16005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78A0C5-04DF-F257-4DB6-4A73EA865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0779"/>
            <a:ext cx="7593496" cy="1045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8FD90FF-5057-1E09-07A0-350DB4FC3776}"/>
              </a:ext>
            </a:extLst>
          </p:cNvPr>
          <p:cNvSpPr txBox="1"/>
          <p:nvPr/>
        </p:nvSpPr>
        <p:spPr>
          <a:xfrm>
            <a:off x="486454" y="107082"/>
            <a:ext cx="7531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0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ESTRUCTURA GUÍA PARA</a:t>
            </a:r>
          </a:p>
          <a:p>
            <a:r>
              <a:rPr lang="es-CO" sz="4000" b="1" dirty="0">
                <a:solidFill>
                  <a:srgbClr val="6A6A6A"/>
                </a:solidFill>
                <a:latin typeface="Museo Sans Condensed 900" panose="02000000000000000000" pitchFamily="2" charset="77"/>
              </a:rPr>
              <a:t>FORMULACIÓN DE PROPUESTAS</a:t>
            </a:r>
            <a:endParaRPr lang="es-CO" sz="4000" b="1" i="0" dirty="0">
              <a:solidFill>
                <a:srgbClr val="E6511E"/>
              </a:solidFill>
              <a:latin typeface="Museo Sans Condensed 900" panose="02000000000000000000" pitchFamily="2" charset="77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5E74DA2-B685-8A14-9BE7-262357A9BD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57868"/>
              </p:ext>
            </p:extLst>
          </p:nvPr>
        </p:nvGraphicFramePr>
        <p:xfrm>
          <a:off x="791360" y="1798590"/>
          <a:ext cx="9174591" cy="123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B1B87F57-C273-B12D-B4F5-58376315B9AF}"/>
              </a:ext>
            </a:extLst>
          </p:cNvPr>
          <p:cNvSpPr txBox="1">
            <a:spLocks/>
          </p:cNvSpPr>
          <p:nvPr/>
        </p:nvSpPr>
        <p:spPr>
          <a:xfrm>
            <a:off x="748483" y="2893744"/>
            <a:ext cx="1137010" cy="3988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500" panose="02000000000000000000" pitchFamily="2" charset="77"/>
              </a:rPr>
              <a:t>Verbo en Infinitivo</a:t>
            </a:r>
            <a:endParaRPr kumimoji="0" lang="es-CO" sz="1100" b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useo Sans 500" panose="02000000000000000000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5E5F0B2-2DE0-A4B5-327A-EE9C5B771013}"/>
              </a:ext>
            </a:extLst>
          </p:cNvPr>
          <p:cNvSpPr txBox="1">
            <a:spLocks/>
          </p:cNvSpPr>
          <p:nvPr/>
        </p:nvSpPr>
        <p:spPr>
          <a:xfrm>
            <a:off x="2195940" y="2839251"/>
            <a:ext cx="1496640" cy="5078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CO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500" panose="02000000000000000000" pitchFamily="2" charset="77"/>
              </a:rPr>
              <a:t>Número (personas, </a:t>
            </a:r>
            <a:r>
              <a:rPr kumimoji="0" lang="es-ES" sz="1100" b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500" panose="02000000000000000000" pitchFamily="2" charset="77"/>
              </a:rPr>
              <a:t>org</a:t>
            </a:r>
            <a:r>
              <a:rPr kumimoji="0" lang="es-ES" sz="1100" b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500" panose="02000000000000000000" pitchFamily="2" charset="77"/>
              </a:rPr>
              <a:t>, </a:t>
            </a:r>
            <a:r>
              <a:rPr kumimoji="0" lang="es-ES" sz="1100" b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500" panose="02000000000000000000" pitchFamily="2" charset="77"/>
              </a:rPr>
              <a:t>etc</a:t>
            </a:r>
            <a:r>
              <a:rPr kumimoji="0" lang="es-ES" sz="1100" b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500" panose="02000000000000000000" pitchFamily="2" charset="77"/>
              </a:rPr>
              <a:t>)</a:t>
            </a:r>
            <a:endParaRPr kumimoji="0" lang="es-CO" sz="1100" b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useo Sans 500" panose="02000000000000000000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7AF408C-0BDB-C355-0062-C60264CE8C0F}"/>
              </a:ext>
            </a:extLst>
          </p:cNvPr>
          <p:cNvSpPr txBox="1">
            <a:spLocks/>
          </p:cNvSpPr>
          <p:nvPr/>
        </p:nvSpPr>
        <p:spPr>
          <a:xfrm>
            <a:off x="3960150" y="2775505"/>
            <a:ext cx="1137010" cy="63537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500" panose="02000000000000000000" pitchFamily="2" charset="77"/>
              </a:rPr>
              <a:t>Sujeto</a:t>
            </a:r>
            <a:endParaRPr kumimoji="0" lang="es-CO" sz="110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useo Sans 500" panose="02000000000000000000" pitchFamily="2" charset="77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F99165A-88E0-9CC1-EAF3-896691BA9040}"/>
              </a:ext>
            </a:extLst>
          </p:cNvPr>
          <p:cNvSpPr txBox="1">
            <a:spLocks/>
          </p:cNvSpPr>
          <p:nvPr/>
        </p:nvSpPr>
        <p:spPr>
          <a:xfrm>
            <a:off x="5537170" y="2775505"/>
            <a:ext cx="1318833" cy="63537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500" panose="02000000000000000000" pitchFamily="2" charset="77"/>
              </a:rPr>
              <a:t>Descripción</a:t>
            </a:r>
            <a:endParaRPr kumimoji="0" lang="es-CO" sz="110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useo Sans 500" panose="02000000000000000000" pitchFamily="2" charset="77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1BBF73D-AF2B-D23A-1703-8EA2E7BA8FF0}"/>
              </a:ext>
            </a:extLst>
          </p:cNvPr>
          <p:cNvSpPr txBox="1">
            <a:spLocks/>
          </p:cNvSpPr>
          <p:nvPr/>
        </p:nvSpPr>
        <p:spPr>
          <a:xfrm>
            <a:off x="7056179" y="2775505"/>
            <a:ext cx="1384211" cy="63537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500" panose="02000000000000000000" pitchFamily="2" charset="77"/>
              </a:rPr>
              <a:t>Descripción</a:t>
            </a:r>
            <a:endParaRPr kumimoji="0" lang="es-CO" sz="110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useo Sans 500" panose="02000000000000000000" pitchFamily="2" charset="77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F3CC8E5-8559-F1B4-1748-C4508C2F5E7C}"/>
              </a:ext>
            </a:extLst>
          </p:cNvPr>
          <p:cNvSpPr txBox="1">
            <a:spLocks/>
          </p:cNvSpPr>
          <p:nvPr/>
        </p:nvSpPr>
        <p:spPr>
          <a:xfrm>
            <a:off x="8704663" y="2775505"/>
            <a:ext cx="1171509" cy="63537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useo Sans 500" panose="02000000000000000000" pitchFamily="2" charset="77"/>
              </a:rPr>
              <a:t>Siguiente Variable</a:t>
            </a:r>
            <a:endParaRPr kumimoji="0" lang="es-CO" sz="110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useo Sans 500" panose="02000000000000000000" pitchFamily="2" charset="77"/>
            </a:endParaRPr>
          </a:p>
        </p:txBody>
      </p:sp>
      <p:sp>
        <p:nvSpPr>
          <p:cNvPr id="12" name="Rectángulo redondeado 16">
            <a:extLst>
              <a:ext uri="{FF2B5EF4-FFF2-40B4-BE49-F238E27FC236}">
                <a16:creationId xmlns:a16="http://schemas.microsoft.com/office/drawing/2014/main" id="{3BB8805F-12EF-3A95-AAA8-50673BB83973}"/>
              </a:ext>
            </a:extLst>
          </p:cNvPr>
          <p:cNvSpPr/>
          <p:nvPr/>
        </p:nvSpPr>
        <p:spPr>
          <a:xfrm>
            <a:off x="2273723" y="4039058"/>
            <a:ext cx="2729477" cy="323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useo Sans Condensed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CF3B49-2DD4-A6CC-566E-062DD709EA02}"/>
              </a:ext>
            </a:extLst>
          </p:cNvPr>
          <p:cNvSpPr txBox="1"/>
          <p:nvPr/>
        </p:nvSpPr>
        <p:spPr>
          <a:xfrm>
            <a:off x="2677852" y="3524305"/>
            <a:ext cx="5806440" cy="400110"/>
          </a:xfrm>
          <a:prstGeom prst="rect">
            <a:avLst/>
          </a:prstGeom>
          <a:solidFill>
            <a:srgbClr val="FFB71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CO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700" panose="02000000000000000000" pitchFamily="2" charset="77"/>
              </a:rPr>
              <a:t>Insumos para la elaboración de las propuestas 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BC6ED1B-9A1B-042B-B0D2-320C1CB69821}"/>
              </a:ext>
            </a:extLst>
          </p:cNvPr>
          <p:cNvSpPr/>
          <p:nvPr/>
        </p:nvSpPr>
        <p:spPr>
          <a:xfrm>
            <a:off x="1981200" y="4224133"/>
            <a:ext cx="3211667" cy="4222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5E71472-0EC2-F223-890F-17852BD1C753}"/>
              </a:ext>
            </a:extLst>
          </p:cNvPr>
          <p:cNvSpPr/>
          <p:nvPr/>
        </p:nvSpPr>
        <p:spPr>
          <a:xfrm>
            <a:off x="6096000" y="4224133"/>
            <a:ext cx="3211667" cy="4222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6FD5A68-E644-E741-5B83-CFDD3FF282D6}"/>
              </a:ext>
            </a:extLst>
          </p:cNvPr>
          <p:cNvSpPr txBox="1"/>
          <p:nvPr/>
        </p:nvSpPr>
        <p:spPr>
          <a:xfrm>
            <a:off x="2084832" y="4809744"/>
            <a:ext cx="301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Museo Sans 300" panose="02000000000000000000" pitchFamily="2" charset="77"/>
              </a:rPr>
              <a:t>Recuerda Responder la Pegunta con tu propuesta.</a:t>
            </a:r>
            <a:endParaRPr lang="es-CO" dirty="0">
              <a:latin typeface="Museo Sans 300" panose="02000000000000000000" pitchFamily="2" charset="77"/>
            </a:endParaRPr>
          </a:p>
          <a:p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A3AD865-0A00-732C-C750-E5698AF885DE}"/>
              </a:ext>
            </a:extLst>
          </p:cNvPr>
          <p:cNvSpPr txBox="1"/>
          <p:nvPr/>
        </p:nvSpPr>
        <p:spPr>
          <a:xfrm>
            <a:off x="6208776" y="4754880"/>
            <a:ext cx="301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Museo Sans 300" panose="02000000000000000000" pitchFamily="2" charset="77"/>
              </a:rPr>
              <a:t>Revisar documento con indicaciones dadas por </a:t>
            </a:r>
          </a:p>
          <a:p>
            <a:r>
              <a:rPr lang="es-CO" dirty="0">
                <a:latin typeface="Museo Sans 300" panose="02000000000000000000" pitchFamily="2" charset="77"/>
              </a:rPr>
              <a:t>los sectores.</a:t>
            </a:r>
          </a:p>
          <a:p>
            <a:endParaRPr lang="es-CO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06665EC-E4C6-87F0-E9D4-CA289C6AC288}"/>
              </a:ext>
            </a:extLst>
          </p:cNvPr>
          <p:cNvSpPr txBox="1"/>
          <p:nvPr/>
        </p:nvSpPr>
        <p:spPr>
          <a:xfrm>
            <a:off x="2084832" y="4273141"/>
            <a:ext cx="301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useo Sans 900" panose="02000000000000000000" pitchFamily="2" charset="77"/>
              </a:rPr>
              <a:t>Preguntas Orientadoras</a:t>
            </a:r>
            <a:endParaRPr lang="es-CO" b="1" dirty="0">
              <a:solidFill>
                <a:schemeClr val="bg1"/>
              </a:solidFill>
              <a:latin typeface="Museo Sans 900" panose="02000000000000000000" pitchFamily="2" charset="77"/>
            </a:endParaRPr>
          </a:p>
          <a:p>
            <a:endParaRPr lang="es-CO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EA9F47A-B100-45F1-DCB4-C6718103F1E1}"/>
              </a:ext>
            </a:extLst>
          </p:cNvPr>
          <p:cNvSpPr txBox="1"/>
          <p:nvPr/>
        </p:nvSpPr>
        <p:spPr>
          <a:xfrm>
            <a:off x="6172200" y="4245709"/>
            <a:ext cx="301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b="1" dirty="0">
                <a:solidFill>
                  <a:schemeClr val="bg1"/>
                </a:solidFill>
                <a:latin typeface="Museo Sans 900" panose="02000000000000000000" pitchFamily="2" charset="77"/>
              </a:rPr>
              <a:t>Criterios de  aprobación</a:t>
            </a:r>
          </a:p>
        </p:txBody>
      </p:sp>
    </p:spTree>
    <p:extLst>
      <p:ext uri="{BB962C8B-B14F-4D97-AF65-F5344CB8AC3E}">
        <p14:creationId xmlns:p14="http://schemas.microsoft.com/office/powerpoint/2010/main" val="402787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7757509-3239-1A24-567A-64C6553D57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7F4B9D-E3D1-5DC5-A51A-DDE2545DFBCA}"/>
              </a:ext>
            </a:extLst>
          </p:cNvPr>
          <p:cNvSpPr txBox="1"/>
          <p:nvPr/>
        </p:nvSpPr>
        <p:spPr>
          <a:xfrm>
            <a:off x="3100711" y="3187055"/>
            <a:ext cx="524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E40532"/>
                </a:solidFill>
                <a:latin typeface="Museo Sans Condensed 900" panose="02000000000000000000" pitchFamily="2" charset="77"/>
              </a:rPr>
              <a:t>www.participacionbogota.gov.co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463BDB-618B-1DD2-1201-EA5423B41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525" y="2688727"/>
            <a:ext cx="9116158" cy="31703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2201FB7-DF97-8C75-E2D6-5E3EF1AD6D5F}"/>
              </a:ext>
            </a:extLst>
          </p:cNvPr>
          <p:cNvGrpSpPr/>
          <p:nvPr/>
        </p:nvGrpSpPr>
        <p:grpSpPr>
          <a:xfrm>
            <a:off x="3530912" y="802796"/>
            <a:ext cx="5239864" cy="1627844"/>
            <a:chOff x="3851556" y="2239821"/>
            <a:chExt cx="4815383" cy="1627844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07DA37F4-99C0-781B-56F4-DA107FADD0A6}"/>
                </a:ext>
              </a:extLst>
            </p:cNvPr>
            <p:cNvSpPr txBox="1"/>
            <p:nvPr/>
          </p:nvSpPr>
          <p:spPr>
            <a:xfrm>
              <a:off x="4123078" y="2421115"/>
              <a:ext cx="454386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800" b="1" dirty="0">
                  <a:solidFill>
                    <a:srgbClr val="E40532"/>
                  </a:solidFill>
                  <a:latin typeface="Museo Sans Condensed 900" panose="02000000000000000000" pitchFamily="2" charset="77"/>
                </a:rPr>
                <a:t>GRACIAS!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3376656-8D35-5297-94C3-4F7E7CACE584}"/>
                </a:ext>
              </a:extLst>
            </p:cNvPr>
            <p:cNvSpPr txBox="1"/>
            <p:nvPr/>
          </p:nvSpPr>
          <p:spPr>
            <a:xfrm>
              <a:off x="3851556" y="2239821"/>
              <a:ext cx="4077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800" b="1" dirty="0">
                  <a:solidFill>
                    <a:srgbClr val="E40532"/>
                  </a:solidFill>
                  <a:latin typeface="Museo Sans Condensed 900" panose="02000000000000000000" pitchFamily="2" charset="77"/>
                </a:rPr>
                <a:t>¡</a:t>
              </a: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D7B63E97-1E29-607A-EA60-1461747A0C70}"/>
              </a:ext>
            </a:extLst>
          </p:cNvPr>
          <p:cNvSpPr/>
          <p:nvPr/>
        </p:nvSpPr>
        <p:spPr>
          <a:xfrm>
            <a:off x="4410820" y="3814172"/>
            <a:ext cx="3055568" cy="78984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E33E1BC-847C-AA40-7FA8-1068B6D1A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469" y="4447902"/>
            <a:ext cx="4959558" cy="24111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11F8A6E-5D29-E74D-9CD7-78C893555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27" y="4685346"/>
            <a:ext cx="4471148" cy="21736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C7A7B44-A0B7-0E9F-C0CB-6064FA8617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75" r="18048" b="23083"/>
          <a:stretch/>
        </p:blipFill>
        <p:spPr>
          <a:xfrm>
            <a:off x="4467121" y="5187106"/>
            <a:ext cx="2668254" cy="16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53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380</Words>
  <Application>Microsoft Office PowerPoint</Application>
  <PresentationFormat>Panorámica</PresentationFormat>
  <Paragraphs>105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2" baseType="lpstr">
      <vt:lpstr>Arial</vt:lpstr>
      <vt:lpstr>Calibri</vt:lpstr>
      <vt:lpstr>Museo Sans 300</vt:lpstr>
      <vt:lpstr>Museo Sans 500</vt:lpstr>
      <vt:lpstr>Museo Sans 700</vt:lpstr>
      <vt:lpstr>Museo Sans 900</vt:lpstr>
      <vt:lpstr>Museo Sans Cond 500</vt:lpstr>
      <vt:lpstr>Museo Sans Cond 900</vt:lpstr>
      <vt:lpstr>Museo Sans Condensed</vt:lpstr>
      <vt:lpstr>Museo Sans Condensed 300</vt:lpstr>
      <vt:lpstr>Museo Sans Condensed 500</vt:lpstr>
      <vt:lpstr>Museo Sans Condensed 700</vt:lpstr>
      <vt:lpstr>Museo Sans Condensed 900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Jaime Andres Salazar Ladino</cp:lastModifiedBy>
  <cp:revision>28</cp:revision>
  <dcterms:created xsi:type="dcterms:W3CDTF">2020-10-04T04:28:20Z</dcterms:created>
  <dcterms:modified xsi:type="dcterms:W3CDTF">2022-07-15T13:59:11Z</dcterms:modified>
</cp:coreProperties>
</file>